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6256000" cy="9398000"/>
  <p:notesSz cx="16256000" cy="939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8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9940" y="1984023"/>
            <a:ext cx="11767544" cy="456275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9940" y="6546780"/>
            <a:ext cx="11767544" cy="118046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42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42" y="6578582"/>
            <a:ext cx="11767543" cy="776641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9940" y="939800"/>
            <a:ext cx="11767544" cy="498906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42" y="7355223"/>
            <a:ext cx="11767541" cy="67656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8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40" y="1984022"/>
            <a:ext cx="11767545" cy="2714978"/>
          </a:xfrm>
        </p:spPr>
        <p:txBody>
          <a:bodyPr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40" y="5012267"/>
            <a:ext cx="11767545" cy="3237089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47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736" y="1984022"/>
            <a:ext cx="10665753" cy="3183883"/>
          </a:xfrm>
        </p:spPr>
        <p:txBody>
          <a:bodyPr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573867" y="5167905"/>
            <a:ext cx="9706199" cy="46890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67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40" y="5962011"/>
            <a:ext cx="11767545" cy="2297289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97727" y="1330976"/>
            <a:ext cx="1069216" cy="259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6266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440653" y="3581856"/>
            <a:ext cx="1069216" cy="2595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626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8047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39" y="4281312"/>
            <a:ext cx="11767547" cy="2265469"/>
          </a:xfrm>
        </p:spPr>
        <p:txBody>
          <a:bodyPr anchor="b"/>
          <a:lstStyle>
            <a:lvl1pPr algn="l">
              <a:defRPr sz="5333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9940" y="6546781"/>
            <a:ext cx="11767545" cy="1179067"/>
          </a:xfrm>
        </p:spPr>
        <p:txBody>
          <a:bodyPr anchor="t"/>
          <a:lstStyle>
            <a:lvl1pPr marL="0" indent="0" algn="l">
              <a:buNone/>
              <a:defRPr sz="2667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93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29" y="2714978"/>
            <a:ext cx="3929155" cy="78969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9951" y="3654778"/>
            <a:ext cx="3903133" cy="4918722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78213" y="2714978"/>
            <a:ext cx="3914988" cy="78969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164141" y="3654778"/>
            <a:ext cx="3929059" cy="4918722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99601" y="2714978"/>
            <a:ext cx="3909484" cy="78969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99601" y="3654778"/>
            <a:ext cx="3909484" cy="4918722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68189" y="2923822"/>
            <a:ext cx="0" cy="542995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82969" y="2923822"/>
            <a:ext cx="0" cy="543609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18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51" y="5825375"/>
            <a:ext cx="3920067" cy="78969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69951" y="3028245"/>
            <a:ext cx="3920067" cy="20884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9951" y="6615068"/>
            <a:ext cx="3920067" cy="903333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5834" y="5825375"/>
            <a:ext cx="3907367" cy="78969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185833" y="3028245"/>
            <a:ext cx="3907367" cy="20884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184030" y="6615066"/>
            <a:ext cx="3912541" cy="903333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99601" y="5825375"/>
            <a:ext cx="3909484" cy="78969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499599" y="3028245"/>
            <a:ext cx="3909484" cy="20884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499434" y="6615064"/>
            <a:ext cx="3914663" cy="903333"/>
          </a:xfrm>
        </p:spPr>
        <p:txBody>
          <a:bodyPr anchor="t"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968189" y="2923822"/>
            <a:ext cx="0" cy="542995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82969" y="2923822"/>
            <a:ext cx="0" cy="543609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1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57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72284" y="589552"/>
            <a:ext cx="2336801" cy="798394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9951" y="1216086"/>
            <a:ext cx="9897532" cy="7357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6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42" y="3921635"/>
            <a:ext cx="11767543" cy="2625146"/>
          </a:xfrm>
        </p:spPr>
        <p:txBody>
          <a:bodyPr anchor="b"/>
          <a:lstStyle>
            <a:lvl1pPr algn="l">
              <a:defRPr sz="5333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9940" y="6546781"/>
            <a:ext cx="11767544" cy="1179067"/>
          </a:xfrm>
        </p:spPr>
        <p:txBody>
          <a:bodyPr anchor="t"/>
          <a:lstStyle>
            <a:lvl1pPr marL="0" indent="0" algn="l">
              <a:buNone/>
              <a:defRPr sz="2667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4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1084" y="2823752"/>
            <a:ext cx="5861785" cy="574974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39325" y="2817608"/>
            <a:ext cx="5861788" cy="575589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9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084" y="2610556"/>
            <a:ext cx="5861784" cy="78969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1084" y="3445933"/>
            <a:ext cx="5861785" cy="512756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39328" y="2610556"/>
            <a:ext cx="5861785" cy="789692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39328" y="3445933"/>
            <a:ext cx="5861785" cy="512756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8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9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937" y="1984022"/>
            <a:ext cx="4534752" cy="1984022"/>
          </a:xfrm>
        </p:spPr>
        <p:txBody>
          <a:bodyPr anchor="b"/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9489" y="1984022"/>
            <a:ext cx="6927996" cy="6265333"/>
          </a:xfrm>
        </p:spPr>
        <p:txBody>
          <a:bodyPr anchor="ctr"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38" y="4288273"/>
            <a:ext cx="4534751" cy="396804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19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8543" y="2540930"/>
            <a:ext cx="6790541" cy="2158070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6061" y="1566334"/>
            <a:ext cx="4267200" cy="6265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133"/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9939" y="5012267"/>
            <a:ext cx="6779972" cy="1879600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658458"/>
            <a:ext cx="5382683" cy="5739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963587"/>
            <a:ext cx="2029883" cy="324154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1478683" y="2297289"/>
            <a:ext cx="3759200" cy="386362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0665884" y="1"/>
            <a:ext cx="2137849" cy="1564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1474504" y="8353778"/>
            <a:ext cx="1324979" cy="10442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917083" y="0"/>
            <a:ext cx="914400" cy="15663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1482" y="620391"/>
            <a:ext cx="12539631" cy="19192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1084" y="2813259"/>
            <a:ext cx="11928721" cy="574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3522508" y="2459569"/>
            <a:ext cx="1357488" cy="4063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467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863954" y="4425497"/>
            <a:ext cx="5289349" cy="4064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67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3803387" y="405259"/>
            <a:ext cx="1117599" cy="10520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733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95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xStyles>
    <p:titleStyle>
      <a:lvl1pPr algn="l" defTabSz="609585" rtl="0" eaLnBrk="1" latinLnBrk="0" hangingPunct="1">
        <a:spcBef>
          <a:spcPct val="0"/>
        </a:spcBef>
        <a:buNone/>
        <a:defRPr sz="56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189" indent="-457189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667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990575" indent="-380990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523962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33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133547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743131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341250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962301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571886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181470" indent="-304792" algn="l" defTabSz="609585" rtl="0" eaLnBrk="1" latinLnBrk="0" hangingPunct="1">
        <a:spcBef>
          <a:spcPts val="133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67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6.png"/><Relationship Id="rId18" Type="http://schemas.openxmlformats.org/officeDocument/2006/relationships/image" Target="../media/image50.png"/><Relationship Id="rId3" Type="http://schemas.openxmlformats.org/officeDocument/2006/relationships/image" Target="../media/image7.png"/><Relationship Id="rId21" Type="http://schemas.openxmlformats.org/officeDocument/2006/relationships/image" Target="../media/image11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49.png"/><Relationship Id="rId2" Type="http://schemas.openxmlformats.org/officeDocument/2006/relationships/image" Target="../media/image94.png"/><Relationship Id="rId16" Type="http://schemas.openxmlformats.org/officeDocument/2006/relationships/image" Target="../media/image48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47.png"/><Relationship Id="rId10" Type="http://schemas.openxmlformats.org/officeDocument/2006/relationships/image" Target="../media/image14.png"/><Relationship Id="rId19" Type="http://schemas.openxmlformats.org/officeDocument/2006/relationships/image" Target="../media/image10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07.png"/><Relationship Id="rId22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50.png"/><Relationship Id="rId3" Type="http://schemas.openxmlformats.org/officeDocument/2006/relationships/image" Target="../media/image51.png"/><Relationship Id="rId21" Type="http://schemas.openxmlformats.org/officeDocument/2006/relationships/image" Target="../media/image106.png"/><Relationship Id="rId34" Type="http://schemas.openxmlformats.org/officeDocument/2006/relationships/image" Target="../media/image101.png"/><Relationship Id="rId7" Type="http://schemas.openxmlformats.org/officeDocument/2006/relationships/image" Target="../media/image11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49.png"/><Relationship Id="rId33" Type="http://schemas.openxmlformats.org/officeDocument/2006/relationships/image" Target="../media/image122.png"/><Relationship Id="rId2" Type="http://schemas.openxmlformats.org/officeDocument/2006/relationships/image" Target="../media/image94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7.png"/><Relationship Id="rId24" Type="http://schemas.openxmlformats.org/officeDocument/2006/relationships/image" Target="../media/image48.png"/><Relationship Id="rId32" Type="http://schemas.openxmlformats.org/officeDocument/2006/relationships/image" Target="../media/image121.png"/><Relationship Id="rId5" Type="http://schemas.openxmlformats.org/officeDocument/2006/relationships/image" Target="../media/image111.png"/><Relationship Id="rId15" Type="http://schemas.openxmlformats.org/officeDocument/2006/relationships/image" Target="../media/image11.png"/><Relationship Id="rId23" Type="http://schemas.openxmlformats.org/officeDocument/2006/relationships/image" Target="../media/image47.png"/><Relationship Id="rId28" Type="http://schemas.openxmlformats.org/officeDocument/2006/relationships/image" Target="../media/image117.png"/><Relationship Id="rId10" Type="http://schemas.openxmlformats.org/officeDocument/2006/relationships/image" Target="../media/image116.png"/><Relationship Id="rId19" Type="http://schemas.openxmlformats.org/officeDocument/2006/relationships/image" Target="../media/image15.png"/><Relationship Id="rId31" Type="http://schemas.openxmlformats.org/officeDocument/2006/relationships/image" Target="../media/image120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Relationship Id="rId14" Type="http://schemas.openxmlformats.org/officeDocument/2006/relationships/image" Target="../media/image10.png"/><Relationship Id="rId22" Type="http://schemas.openxmlformats.org/officeDocument/2006/relationships/image" Target="../media/image107.png"/><Relationship Id="rId27" Type="http://schemas.openxmlformats.org/officeDocument/2006/relationships/image" Target="../media/image108.png"/><Relationship Id="rId30" Type="http://schemas.openxmlformats.org/officeDocument/2006/relationships/image" Target="../media/image119.png"/><Relationship Id="rId8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0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49.png"/><Relationship Id="rId39" Type="http://schemas.openxmlformats.org/officeDocument/2006/relationships/image" Target="../media/image131.png"/><Relationship Id="rId21" Type="http://schemas.openxmlformats.org/officeDocument/2006/relationships/image" Target="../media/image16.png"/><Relationship Id="rId34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48.png"/><Relationship Id="rId33" Type="http://schemas.openxmlformats.org/officeDocument/2006/relationships/image" Target="../media/image122.png"/><Relationship Id="rId38" Type="http://schemas.openxmlformats.org/officeDocument/2006/relationships/image" Target="../media/image130.png"/><Relationship Id="rId2" Type="http://schemas.openxmlformats.org/officeDocument/2006/relationships/image" Target="../media/image94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47.png"/><Relationship Id="rId32" Type="http://schemas.openxmlformats.org/officeDocument/2006/relationships/image" Target="../media/image121.png"/><Relationship Id="rId37" Type="http://schemas.openxmlformats.org/officeDocument/2006/relationships/image" Target="../media/image129.png"/><Relationship Id="rId40" Type="http://schemas.openxmlformats.org/officeDocument/2006/relationships/image" Target="../media/image101.png"/><Relationship Id="rId5" Type="http://schemas.openxmlformats.org/officeDocument/2006/relationships/image" Target="../media/image52.png"/><Relationship Id="rId15" Type="http://schemas.openxmlformats.org/officeDocument/2006/relationships/image" Target="../media/image10.png"/><Relationship Id="rId23" Type="http://schemas.openxmlformats.org/officeDocument/2006/relationships/image" Target="../media/image107.png"/><Relationship Id="rId28" Type="http://schemas.openxmlformats.org/officeDocument/2006/relationships/image" Target="../media/image117.png"/><Relationship Id="rId36" Type="http://schemas.openxmlformats.org/officeDocument/2006/relationships/image" Target="../media/image128.png"/><Relationship Id="rId10" Type="http://schemas.openxmlformats.org/officeDocument/2006/relationships/image" Target="../media/image115.png"/><Relationship Id="rId19" Type="http://schemas.openxmlformats.org/officeDocument/2006/relationships/image" Target="../media/image14.png"/><Relationship Id="rId31" Type="http://schemas.openxmlformats.org/officeDocument/2006/relationships/image" Target="../media/image120.png"/><Relationship Id="rId4" Type="http://schemas.openxmlformats.org/officeDocument/2006/relationships/image" Target="../media/image51.png"/><Relationship Id="rId9" Type="http://schemas.openxmlformats.org/officeDocument/2006/relationships/image" Target="../media/image114.png"/><Relationship Id="rId14" Type="http://schemas.openxmlformats.org/officeDocument/2006/relationships/image" Target="../media/image9.png"/><Relationship Id="rId22" Type="http://schemas.openxmlformats.org/officeDocument/2006/relationships/image" Target="../media/image106.png"/><Relationship Id="rId27" Type="http://schemas.openxmlformats.org/officeDocument/2006/relationships/image" Target="../media/image50.png"/><Relationship Id="rId30" Type="http://schemas.openxmlformats.org/officeDocument/2006/relationships/image" Target="../media/image119.png"/><Relationship Id="rId35" Type="http://schemas.openxmlformats.org/officeDocument/2006/relationships/image" Target="../media/image127.png"/><Relationship Id="rId8" Type="http://schemas.openxmlformats.org/officeDocument/2006/relationships/image" Target="../media/image113.png"/><Relationship Id="rId3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image" Target="../media/image11.png"/><Relationship Id="rId26" Type="http://schemas.openxmlformats.org/officeDocument/2006/relationships/image" Target="../media/image47.png"/><Relationship Id="rId39" Type="http://schemas.openxmlformats.org/officeDocument/2006/relationships/image" Target="../media/image129.png"/><Relationship Id="rId21" Type="http://schemas.openxmlformats.org/officeDocument/2006/relationships/image" Target="../media/image14.png"/><Relationship Id="rId34" Type="http://schemas.openxmlformats.org/officeDocument/2006/relationships/image" Target="../media/image121.png"/><Relationship Id="rId42" Type="http://schemas.openxmlformats.org/officeDocument/2006/relationships/image" Target="../media/image101.png"/><Relationship Id="rId7" Type="http://schemas.openxmlformats.org/officeDocument/2006/relationships/image" Target="../media/image52.png"/><Relationship Id="rId2" Type="http://schemas.openxmlformats.org/officeDocument/2006/relationships/image" Target="../media/image94.png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50.png"/><Relationship Id="rId41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114.png"/><Relationship Id="rId24" Type="http://schemas.openxmlformats.org/officeDocument/2006/relationships/image" Target="../media/image106.png"/><Relationship Id="rId32" Type="http://schemas.openxmlformats.org/officeDocument/2006/relationships/image" Target="../media/image119.png"/><Relationship Id="rId37" Type="http://schemas.openxmlformats.org/officeDocument/2006/relationships/image" Target="../media/image127.png"/><Relationship Id="rId40" Type="http://schemas.openxmlformats.org/officeDocument/2006/relationships/image" Target="../media/image130.png"/><Relationship Id="rId5" Type="http://schemas.openxmlformats.org/officeDocument/2006/relationships/image" Target="../media/image125.png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49.png"/><Relationship Id="rId36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.png"/><Relationship Id="rId31" Type="http://schemas.openxmlformats.org/officeDocument/2006/relationships/image" Target="../media/image118.png"/><Relationship Id="rId4" Type="http://schemas.openxmlformats.org/officeDocument/2006/relationships/image" Target="../media/image133.png"/><Relationship Id="rId9" Type="http://schemas.openxmlformats.org/officeDocument/2006/relationships/image" Target="../media/image112.png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48.png"/><Relationship Id="rId30" Type="http://schemas.openxmlformats.org/officeDocument/2006/relationships/image" Target="../media/image117.png"/><Relationship Id="rId35" Type="http://schemas.openxmlformats.org/officeDocument/2006/relationships/image" Target="../media/image122.png"/><Relationship Id="rId8" Type="http://schemas.openxmlformats.org/officeDocument/2006/relationships/image" Target="../media/image111.png"/><Relationship Id="rId3" Type="http://schemas.openxmlformats.org/officeDocument/2006/relationships/image" Target="../media/image132.png"/><Relationship Id="rId12" Type="http://schemas.openxmlformats.org/officeDocument/2006/relationships/image" Target="../media/image115.png"/><Relationship Id="rId17" Type="http://schemas.openxmlformats.org/officeDocument/2006/relationships/image" Target="../media/image10.png"/><Relationship Id="rId25" Type="http://schemas.openxmlformats.org/officeDocument/2006/relationships/image" Target="../media/image107.png"/><Relationship Id="rId33" Type="http://schemas.openxmlformats.org/officeDocument/2006/relationships/image" Target="../media/image120.png"/><Relationship Id="rId38" Type="http://schemas.openxmlformats.org/officeDocument/2006/relationships/image" Target="../media/image12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image" Target="../media/image11.png"/><Relationship Id="rId26" Type="http://schemas.openxmlformats.org/officeDocument/2006/relationships/image" Target="../media/image47.png"/><Relationship Id="rId39" Type="http://schemas.openxmlformats.org/officeDocument/2006/relationships/image" Target="../media/image129.png"/><Relationship Id="rId21" Type="http://schemas.openxmlformats.org/officeDocument/2006/relationships/image" Target="../media/image14.png"/><Relationship Id="rId34" Type="http://schemas.openxmlformats.org/officeDocument/2006/relationships/image" Target="../media/image121.png"/><Relationship Id="rId42" Type="http://schemas.openxmlformats.org/officeDocument/2006/relationships/image" Target="../media/image134.png"/><Relationship Id="rId47" Type="http://schemas.openxmlformats.org/officeDocument/2006/relationships/image" Target="../media/image101.png"/><Relationship Id="rId7" Type="http://schemas.openxmlformats.org/officeDocument/2006/relationships/image" Target="../media/image52.png"/><Relationship Id="rId2" Type="http://schemas.openxmlformats.org/officeDocument/2006/relationships/image" Target="../media/image94.png"/><Relationship Id="rId16" Type="http://schemas.openxmlformats.org/officeDocument/2006/relationships/image" Target="../media/image9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114.png"/><Relationship Id="rId24" Type="http://schemas.openxmlformats.org/officeDocument/2006/relationships/image" Target="../media/image106.png"/><Relationship Id="rId32" Type="http://schemas.openxmlformats.org/officeDocument/2006/relationships/image" Target="../media/image119.png"/><Relationship Id="rId37" Type="http://schemas.openxmlformats.org/officeDocument/2006/relationships/image" Target="../media/image127.png"/><Relationship Id="rId40" Type="http://schemas.openxmlformats.org/officeDocument/2006/relationships/image" Target="../media/image130.png"/><Relationship Id="rId45" Type="http://schemas.openxmlformats.org/officeDocument/2006/relationships/image" Target="../media/image137.png"/><Relationship Id="rId5" Type="http://schemas.openxmlformats.org/officeDocument/2006/relationships/image" Target="../media/image125.png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49.png"/><Relationship Id="rId36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.png"/><Relationship Id="rId31" Type="http://schemas.openxmlformats.org/officeDocument/2006/relationships/image" Target="../media/image118.png"/><Relationship Id="rId44" Type="http://schemas.openxmlformats.org/officeDocument/2006/relationships/image" Target="../media/image136.png"/><Relationship Id="rId4" Type="http://schemas.openxmlformats.org/officeDocument/2006/relationships/image" Target="../media/image133.png"/><Relationship Id="rId9" Type="http://schemas.openxmlformats.org/officeDocument/2006/relationships/image" Target="../media/image112.png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48.png"/><Relationship Id="rId30" Type="http://schemas.openxmlformats.org/officeDocument/2006/relationships/image" Target="../media/image117.png"/><Relationship Id="rId35" Type="http://schemas.openxmlformats.org/officeDocument/2006/relationships/image" Target="../media/image122.png"/><Relationship Id="rId43" Type="http://schemas.openxmlformats.org/officeDocument/2006/relationships/image" Target="../media/image135.png"/><Relationship Id="rId8" Type="http://schemas.openxmlformats.org/officeDocument/2006/relationships/image" Target="../media/image111.png"/><Relationship Id="rId3" Type="http://schemas.openxmlformats.org/officeDocument/2006/relationships/image" Target="../media/image132.png"/><Relationship Id="rId12" Type="http://schemas.openxmlformats.org/officeDocument/2006/relationships/image" Target="../media/image115.png"/><Relationship Id="rId17" Type="http://schemas.openxmlformats.org/officeDocument/2006/relationships/image" Target="../media/image10.png"/><Relationship Id="rId25" Type="http://schemas.openxmlformats.org/officeDocument/2006/relationships/image" Target="../media/image107.png"/><Relationship Id="rId33" Type="http://schemas.openxmlformats.org/officeDocument/2006/relationships/image" Target="../media/image120.png"/><Relationship Id="rId38" Type="http://schemas.openxmlformats.org/officeDocument/2006/relationships/image" Target="../media/image128.png"/><Relationship Id="rId46" Type="http://schemas.openxmlformats.org/officeDocument/2006/relationships/image" Target="../media/image138.png"/><Relationship Id="rId20" Type="http://schemas.openxmlformats.org/officeDocument/2006/relationships/image" Target="../media/image13.png"/><Relationship Id="rId41" Type="http://schemas.openxmlformats.org/officeDocument/2006/relationships/image" Target="../media/image1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0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4.png"/><Relationship Id="rId39" Type="http://schemas.openxmlformats.org/officeDocument/2006/relationships/image" Target="../media/image101.png"/><Relationship Id="rId21" Type="http://schemas.openxmlformats.org/officeDocument/2006/relationships/image" Target="../media/image9.png"/><Relationship Id="rId34" Type="http://schemas.openxmlformats.org/officeDocument/2006/relationships/image" Target="../media/image50.png"/><Relationship Id="rId7" Type="http://schemas.openxmlformats.org/officeDocument/2006/relationships/image" Target="../media/image145.png"/><Relationship Id="rId12" Type="http://schemas.openxmlformats.org/officeDocument/2006/relationships/image" Target="../media/image52.png"/><Relationship Id="rId17" Type="http://schemas.openxmlformats.org/officeDocument/2006/relationships/image" Target="../media/image151.png"/><Relationship Id="rId25" Type="http://schemas.openxmlformats.org/officeDocument/2006/relationships/image" Target="../media/image13.png"/><Relationship Id="rId33" Type="http://schemas.openxmlformats.org/officeDocument/2006/relationships/image" Target="../media/image49.png"/><Relationship Id="rId38" Type="http://schemas.openxmlformats.org/officeDocument/2006/relationships/image" Target="../media/image120.png"/><Relationship Id="rId2" Type="http://schemas.openxmlformats.org/officeDocument/2006/relationships/image" Target="../media/image94.png"/><Relationship Id="rId16" Type="http://schemas.openxmlformats.org/officeDocument/2006/relationships/image" Target="../media/image150.png"/><Relationship Id="rId20" Type="http://schemas.openxmlformats.org/officeDocument/2006/relationships/image" Target="../media/image8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51.png"/><Relationship Id="rId24" Type="http://schemas.openxmlformats.org/officeDocument/2006/relationships/image" Target="../media/image12.png"/><Relationship Id="rId32" Type="http://schemas.openxmlformats.org/officeDocument/2006/relationships/image" Target="../media/image48.png"/><Relationship Id="rId37" Type="http://schemas.openxmlformats.org/officeDocument/2006/relationships/image" Target="../media/image119.png"/><Relationship Id="rId5" Type="http://schemas.openxmlformats.org/officeDocument/2006/relationships/image" Target="../media/image143.png"/><Relationship Id="rId15" Type="http://schemas.openxmlformats.org/officeDocument/2006/relationships/image" Target="../media/image149.png"/><Relationship Id="rId23" Type="http://schemas.openxmlformats.org/officeDocument/2006/relationships/image" Target="../media/image11.png"/><Relationship Id="rId28" Type="http://schemas.openxmlformats.org/officeDocument/2006/relationships/image" Target="../media/image16.png"/><Relationship Id="rId36" Type="http://schemas.openxmlformats.org/officeDocument/2006/relationships/image" Target="../media/image118.png"/><Relationship Id="rId10" Type="http://schemas.openxmlformats.org/officeDocument/2006/relationships/image" Target="../media/image146.png"/><Relationship Id="rId19" Type="http://schemas.openxmlformats.org/officeDocument/2006/relationships/image" Target="../media/image7.png"/><Relationship Id="rId31" Type="http://schemas.openxmlformats.org/officeDocument/2006/relationships/image" Target="../media/image47.png"/><Relationship Id="rId4" Type="http://schemas.openxmlformats.org/officeDocument/2006/relationships/image" Target="../media/image142.png"/><Relationship Id="rId9" Type="http://schemas.openxmlformats.org/officeDocument/2006/relationships/image" Target="../media/image122.png"/><Relationship Id="rId14" Type="http://schemas.openxmlformats.org/officeDocument/2006/relationships/image" Target="../media/image148.png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107.png"/><Relationship Id="rId35" Type="http://schemas.openxmlformats.org/officeDocument/2006/relationships/image" Target="../media/image117.png"/><Relationship Id="rId8" Type="http://schemas.openxmlformats.org/officeDocument/2006/relationships/image" Target="../media/image121.png"/><Relationship Id="rId3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png"/><Relationship Id="rId18" Type="http://schemas.openxmlformats.org/officeDocument/2006/relationships/image" Target="../media/image149.png"/><Relationship Id="rId26" Type="http://schemas.openxmlformats.org/officeDocument/2006/relationships/image" Target="../media/image11.png"/><Relationship Id="rId39" Type="http://schemas.openxmlformats.org/officeDocument/2006/relationships/image" Target="../media/image118.png"/><Relationship Id="rId21" Type="http://schemas.openxmlformats.org/officeDocument/2006/relationships/image" Target="../media/image152.png"/><Relationship Id="rId34" Type="http://schemas.openxmlformats.org/officeDocument/2006/relationships/image" Target="../media/image47.png"/><Relationship Id="rId42" Type="http://schemas.openxmlformats.org/officeDocument/2006/relationships/image" Target="../media/image101.png"/><Relationship Id="rId7" Type="http://schemas.openxmlformats.org/officeDocument/2006/relationships/image" Target="../media/image145.png"/><Relationship Id="rId2" Type="http://schemas.openxmlformats.org/officeDocument/2006/relationships/image" Target="../media/image94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29" Type="http://schemas.openxmlformats.org/officeDocument/2006/relationships/image" Target="../media/image14.png"/><Relationship Id="rId41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54.png"/><Relationship Id="rId24" Type="http://schemas.openxmlformats.org/officeDocument/2006/relationships/image" Target="../media/image9.png"/><Relationship Id="rId32" Type="http://schemas.openxmlformats.org/officeDocument/2006/relationships/image" Target="../media/image106.png"/><Relationship Id="rId37" Type="http://schemas.openxmlformats.org/officeDocument/2006/relationships/image" Target="../media/image50.png"/><Relationship Id="rId40" Type="http://schemas.openxmlformats.org/officeDocument/2006/relationships/image" Target="../media/image119.png"/><Relationship Id="rId5" Type="http://schemas.openxmlformats.org/officeDocument/2006/relationships/image" Target="../media/image143.png"/><Relationship Id="rId15" Type="http://schemas.openxmlformats.org/officeDocument/2006/relationships/image" Target="../media/image52.png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36" Type="http://schemas.openxmlformats.org/officeDocument/2006/relationships/image" Target="../media/image49.png"/><Relationship Id="rId10" Type="http://schemas.openxmlformats.org/officeDocument/2006/relationships/image" Target="../media/image153.png"/><Relationship Id="rId19" Type="http://schemas.openxmlformats.org/officeDocument/2006/relationships/image" Target="../media/image150.png"/><Relationship Id="rId31" Type="http://schemas.openxmlformats.org/officeDocument/2006/relationships/image" Target="../media/image16.png"/><Relationship Id="rId4" Type="http://schemas.openxmlformats.org/officeDocument/2006/relationships/image" Target="../media/image142.png"/><Relationship Id="rId9" Type="http://schemas.openxmlformats.org/officeDocument/2006/relationships/image" Target="../media/image122.png"/><Relationship Id="rId14" Type="http://schemas.openxmlformats.org/officeDocument/2006/relationships/image" Target="../media/image51.png"/><Relationship Id="rId22" Type="http://schemas.openxmlformats.org/officeDocument/2006/relationships/image" Target="../media/image7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48.png"/><Relationship Id="rId8" Type="http://schemas.openxmlformats.org/officeDocument/2006/relationships/image" Target="../media/image121.png"/><Relationship Id="rId3" Type="http://schemas.openxmlformats.org/officeDocument/2006/relationships/image" Target="../media/image141.png"/><Relationship Id="rId12" Type="http://schemas.openxmlformats.org/officeDocument/2006/relationships/image" Target="../media/image155.png"/><Relationship Id="rId17" Type="http://schemas.openxmlformats.org/officeDocument/2006/relationships/image" Target="../media/image148.png"/><Relationship Id="rId25" Type="http://schemas.openxmlformats.org/officeDocument/2006/relationships/image" Target="../media/image10.png"/><Relationship Id="rId33" Type="http://schemas.openxmlformats.org/officeDocument/2006/relationships/image" Target="../media/image107.png"/><Relationship Id="rId38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image" Target="../media/image52.png"/><Relationship Id="rId26" Type="http://schemas.openxmlformats.org/officeDocument/2006/relationships/image" Target="../media/image10.png"/><Relationship Id="rId39" Type="http://schemas.openxmlformats.org/officeDocument/2006/relationships/image" Target="../media/image117.png"/><Relationship Id="rId21" Type="http://schemas.openxmlformats.org/officeDocument/2006/relationships/image" Target="../media/image151.png"/><Relationship Id="rId34" Type="http://schemas.openxmlformats.org/officeDocument/2006/relationships/image" Target="../media/image107.png"/><Relationship Id="rId42" Type="http://schemas.openxmlformats.org/officeDocument/2006/relationships/image" Target="../media/image120.png"/><Relationship Id="rId7" Type="http://schemas.openxmlformats.org/officeDocument/2006/relationships/image" Target="../media/image145.png"/><Relationship Id="rId2" Type="http://schemas.openxmlformats.org/officeDocument/2006/relationships/image" Target="../media/image94.png"/><Relationship Id="rId16" Type="http://schemas.openxmlformats.org/officeDocument/2006/relationships/image" Target="../media/image146.png"/><Relationship Id="rId20" Type="http://schemas.openxmlformats.org/officeDocument/2006/relationships/image" Target="../media/image148.png"/><Relationship Id="rId29" Type="http://schemas.openxmlformats.org/officeDocument/2006/relationships/image" Target="../media/image13.png"/><Relationship Id="rId41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56.png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49.png"/><Relationship Id="rId40" Type="http://schemas.openxmlformats.org/officeDocument/2006/relationships/image" Target="../media/image118.png"/><Relationship Id="rId5" Type="http://schemas.openxmlformats.org/officeDocument/2006/relationships/image" Target="../media/image143.png"/><Relationship Id="rId15" Type="http://schemas.openxmlformats.org/officeDocument/2006/relationships/image" Target="../media/image155.png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48.png"/><Relationship Id="rId10" Type="http://schemas.openxmlformats.org/officeDocument/2006/relationships/image" Target="../media/image153.png"/><Relationship Id="rId19" Type="http://schemas.openxmlformats.org/officeDocument/2006/relationships/image" Target="../media/image147.png"/><Relationship Id="rId31" Type="http://schemas.openxmlformats.org/officeDocument/2006/relationships/image" Target="../media/image15.png"/><Relationship Id="rId4" Type="http://schemas.openxmlformats.org/officeDocument/2006/relationships/image" Target="../media/image142.png"/><Relationship Id="rId9" Type="http://schemas.openxmlformats.org/officeDocument/2006/relationships/image" Target="../media/image122.png"/><Relationship Id="rId14" Type="http://schemas.openxmlformats.org/officeDocument/2006/relationships/image" Target="../media/image154.png"/><Relationship Id="rId22" Type="http://schemas.openxmlformats.org/officeDocument/2006/relationships/image" Target="../media/image152.pn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47.png"/><Relationship Id="rId43" Type="http://schemas.openxmlformats.org/officeDocument/2006/relationships/image" Target="../media/image101.png"/><Relationship Id="rId8" Type="http://schemas.openxmlformats.org/officeDocument/2006/relationships/image" Target="../media/image121.png"/><Relationship Id="rId3" Type="http://schemas.openxmlformats.org/officeDocument/2006/relationships/image" Target="../media/image141.png"/><Relationship Id="rId12" Type="http://schemas.openxmlformats.org/officeDocument/2006/relationships/image" Target="../media/image157.png"/><Relationship Id="rId17" Type="http://schemas.openxmlformats.org/officeDocument/2006/relationships/image" Target="../media/image51.png"/><Relationship Id="rId25" Type="http://schemas.openxmlformats.org/officeDocument/2006/relationships/image" Target="../media/image9.png"/><Relationship Id="rId33" Type="http://schemas.openxmlformats.org/officeDocument/2006/relationships/image" Target="../media/image106.png"/><Relationship Id="rId38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image" Target="../media/image52.png"/><Relationship Id="rId26" Type="http://schemas.openxmlformats.org/officeDocument/2006/relationships/image" Target="../media/image10.png"/><Relationship Id="rId39" Type="http://schemas.openxmlformats.org/officeDocument/2006/relationships/image" Target="../media/image117.png"/><Relationship Id="rId21" Type="http://schemas.openxmlformats.org/officeDocument/2006/relationships/image" Target="../media/image151.png"/><Relationship Id="rId34" Type="http://schemas.openxmlformats.org/officeDocument/2006/relationships/image" Target="../media/image107.png"/><Relationship Id="rId42" Type="http://schemas.openxmlformats.org/officeDocument/2006/relationships/image" Target="../media/image120.png"/><Relationship Id="rId7" Type="http://schemas.openxmlformats.org/officeDocument/2006/relationships/image" Target="../media/image145.png"/><Relationship Id="rId2" Type="http://schemas.openxmlformats.org/officeDocument/2006/relationships/image" Target="../media/image94.png"/><Relationship Id="rId16" Type="http://schemas.openxmlformats.org/officeDocument/2006/relationships/image" Target="../media/image146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56.png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49.png"/><Relationship Id="rId40" Type="http://schemas.openxmlformats.org/officeDocument/2006/relationships/image" Target="../media/image118.png"/><Relationship Id="rId45" Type="http://schemas.openxmlformats.org/officeDocument/2006/relationships/image" Target="../media/image101.png"/><Relationship Id="rId5" Type="http://schemas.openxmlformats.org/officeDocument/2006/relationships/image" Target="../media/image143.png"/><Relationship Id="rId15" Type="http://schemas.openxmlformats.org/officeDocument/2006/relationships/image" Target="../media/image155.png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48.png"/><Relationship Id="rId10" Type="http://schemas.openxmlformats.org/officeDocument/2006/relationships/image" Target="../media/image153.png"/><Relationship Id="rId19" Type="http://schemas.openxmlformats.org/officeDocument/2006/relationships/image" Target="../media/image147.png"/><Relationship Id="rId31" Type="http://schemas.openxmlformats.org/officeDocument/2006/relationships/image" Target="../media/image15.png"/><Relationship Id="rId44" Type="http://schemas.openxmlformats.org/officeDocument/2006/relationships/image" Target="../media/image160.png"/><Relationship Id="rId4" Type="http://schemas.openxmlformats.org/officeDocument/2006/relationships/image" Target="../media/image142.png"/><Relationship Id="rId9" Type="http://schemas.openxmlformats.org/officeDocument/2006/relationships/image" Target="../media/image122.png"/><Relationship Id="rId14" Type="http://schemas.openxmlformats.org/officeDocument/2006/relationships/image" Target="../media/image154.png"/><Relationship Id="rId22" Type="http://schemas.openxmlformats.org/officeDocument/2006/relationships/image" Target="../media/image152.pn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47.png"/><Relationship Id="rId43" Type="http://schemas.openxmlformats.org/officeDocument/2006/relationships/image" Target="../media/image159.png"/><Relationship Id="rId8" Type="http://schemas.openxmlformats.org/officeDocument/2006/relationships/image" Target="../media/image121.png"/><Relationship Id="rId3" Type="http://schemas.openxmlformats.org/officeDocument/2006/relationships/image" Target="../media/image141.png"/><Relationship Id="rId12" Type="http://schemas.openxmlformats.org/officeDocument/2006/relationships/image" Target="../media/image157.png"/><Relationship Id="rId17" Type="http://schemas.openxmlformats.org/officeDocument/2006/relationships/image" Target="../media/image51.png"/><Relationship Id="rId25" Type="http://schemas.openxmlformats.org/officeDocument/2006/relationships/image" Target="../media/image9.png"/><Relationship Id="rId33" Type="http://schemas.openxmlformats.org/officeDocument/2006/relationships/image" Target="../media/image106.png"/><Relationship Id="rId38" Type="http://schemas.openxmlformats.org/officeDocument/2006/relationships/image" Target="../media/image50.png"/><Relationship Id="rId20" Type="http://schemas.openxmlformats.org/officeDocument/2006/relationships/image" Target="../media/image148.png"/><Relationship Id="rId41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image" Target="../media/image52.png"/><Relationship Id="rId26" Type="http://schemas.openxmlformats.org/officeDocument/2006/relationships/image" Target="../media/image10.png"/><Relationship Id="rId39" Type="http://schemas.openxmlformats.org/officeDocument/2006/relationships/image" Target="../media/image117.png"/><Relationship Id="rId21" Type="http://schemas.openxmlformats.org/officeDocument/2006/relationships/image" Target="../media/image151.png"/><Relationship Id="rId34" Type="http://schemas.openxmlformats.org/officeDocument/2006/relationships/image" Target="../media/image107.png"/><Relationship Id="rId42" Type="http://schemas.openxmlformats.org/officeDocument/2006/relationships/image" Target="../media/image120.png"/><Relationship Id="rId47" Type="http://schemas.openxmlformats.org/officeDocument/2006/relationships/image" Target="../media/image162.png"/><Relationship Id="rId50" Type="http://schemas.openxmlformats.org/officeDocument/2006/relationships/image" Target="../media/image165.png"/><Relationship Id="rId7" Type="http://schemas.openxmlformats.org/officeDocument/2006/relationships/image" Target="../media/image145.png"/><Relationship Id="rId2" Type="http://schemas.openxmlformats.org/officeDocument/2006/relationships/image" Target="../media/image94.png"/><Relationship Id="rId16" Type="http://schemas.openxmlformats.org/officeDocument/2006/relationships/image" Target="../media/image146.png"/><Relationship Id="rId29" Type="http://schemas.openxmlformats.org/officeDocument/2006/relationships/image" Target="../media/image13.png"/><Relationship Id="rId11" Type="http://schemas.openxmlformats.org/officeDocument/2006/relationships/image" Target="../media/image156.png"/><Relationship Id="rId24" Type="http://schemas.openxmlformats.org/officeDocument/2006/relationships/image" Target="../media/image8.png"/><Relationship Id="rId32" Type="http://schemas.openxmlformats.org/officeDocument/2006/relationships/image" Target="../media/image16.png"/><Relationship Id="rId37" Type="http://schemas.openxmlformats.org/officeDocument/2006/relationships/image" Target="../media/image49.png"/><Relationship Id="rId40" Type="http://schemas.openxmlformats.org/officeDocument/2006/relationships/image" Target="../media/image118.png"/><Relationship Id="rId45" Type="http://schemas.openxmlformats.org/officeDocument/2006/relationships/image" Target="../media/image134.png"/><Relationship Id="rId5" Type="http://schemas.openxmlformats.org/officeDocument/2006/relationships/image" Target="../media/image143.png"/><Relationship Id="rId15" Type="http://schemas.openxmlformats.org/officeDocument/2006/relationships/image" Target="../media/image155.png"/><Relationship Id="rId23" Type="http://schemas.openxmlformats.org/officeDocument/2006/relationships/image" Target="../media/image7.png"/><Relationship Id="rId28" Type="http://schemas.openxmlformats.org/officeDocument/2006/relationships/image" Target="../media/image12.png"/><Relationship Id="rId36" Type="http://schemas.openxmlformats.org/officeDocument/2006/relationships/image" Target="../media/image48.png"/><Relationship Id="rId49" Type="http://schemas.openxmlformats.org/officeDocument/2006/relationships/image" Target="../media/image164.png"/><Relationship Id="rId10" Type="http://schemas.openxmlformats.org/officeDocument/2006/relationships/image" Target="../media/image153.png"/><Relationship Id="rId19" Type="http://schemas.openxmlformats.org/officeDocument/2006/relationships/image" Target="../media/image147.png"/><Relationship Id="rId31" Type="http://schemas.openxmlformats.org/officeDocument/2006/relationships/image" Target="../media/image15.png"/><Relationship Id="rId44" Type="http://schemas.openxmlformats.org/officeDocument/2006/relationships/image" Target="../media/image160.png"/><Relationship Id="rId52" Type="http://schemas.openxmlformats.org/officeDocument/2006/relationships/image" Target="../media/image101.png"/><Relationship Id="rId4" Type="http://schemas.openxmlformats.org/officeDocument/2006/relationships/image" Target="../media/image142.png"/><Relationship Id="rId9" Type="http://schemas.openxmlformats.org/officeDocument/2006/relationships/image" Target="../media/image122.png"/><Relationship Id="rId14" Type="http://schemas.openxmlformats.org/officeDocument/2006/relationships/image" Target="../media/image154.png"/><Relationship Id="rId22" Type="http://schemas.openxmlformats.org/officeDocument/2006/relationships/image" Target="../media/image152.png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35" Type="http://schemas.openxmlformats.org/officeDocument/2006/relationships/image" Target="../media/image47.png"/><Relationship Id="rId43" Type="http://schemas.openxmlformats.org/officeDocument/2006/relationships/image" Target="../media/image159.png"/><Relationship Id="rId48" Type="http://schemas.openxmlformats.org/officeDocument/2006/relationships/image" Target="../media/image163.png"/><Relationship Id="rId8" Type="http://schemas.openxmlformats.org/officeDocument/2006/relationships/image" Target="../media/image121.png"/><Relationship Id="rId51" Type="http://schemas.openxmlformats.org/officeDocument/2006/relationships/image" Target="../media/image166.png"/><Relationship Id="rId3" Type="http://schemas.openxmlformats.org/officeDocument/2006/relationships/image" Target="../media/image141.png"/><Relationship Id="rId12" Type="http://schemas.openxmlformats.org/officeDocument/2006/relationships/image" Target="../media/image157.png"/><Relationship Id="rId17" Type="http://schemas.openxmlformats.org/officeDocument/2006/relationships/image" Target="../media/image51.png"/><Relationship Id="rId25" Type="http://schemas.openxmlformats.org/officeDocument/2006/relationships/image" Target="../media/image9.png"/><Relationship Id="rId33" Type="http://schemas.openxmlformats.org/officeDocument/2006/relationships/image" Target="../media/image106.png"/><Relationship Id="rId38" Type="http://schemas.openxmlformats.org/officeDocument/2006/relationships/image" Target="../media/image50.png"/><Relationship Id="rId46" Type="http://schemas.openxmlformats.org/officeDocument/2006/relationships/image" Target="../media/image161.png"/><Relationship Id="rId20" Type="http://schemas.openxmlformats.org/officeDocument/2006/relationships/image" Target="../media/image148.png"/><Relationship Id="rId41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6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7.png"/><Relationship Id="rId21" Type="http://schemas.openxmlformats.org/officeDocument/2006/relationships/image" Target="../media/image17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74.png"/><Relationship Id="rId2" Type="http://schemas.openxmlformats.org/officeDocument/2006/relationships/image" Target="../media/image94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72.png"/><Relationship Id="rId10" Type="http://schemas.openxmlformats.org/officeDocument/2006/relationships/image" Target="../media/image14.png"/><Relationship Id="rId19" Type="http://schemas.openxmlformats.org/officeDocument/2006/relationships/image" Target="../media/image17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26" Type="http://schemas.openxmlformats.org/officeDocument/2006/relationships/image" Target="../media/image184.png"/><Relationship Id="rId3" Type="http://schemas.openxmlformats.org/officeDocument/2006/relationships/image" Target="../media/image7.png"/><Relationship Id="rId21" Type="http://schemas.openxmlformats.org/officeDocument/2006/relationships/image" Target="../media/image179.png"/><Relationship Id="rId34" Type="http://schemas.openxmlformats.org/officeDocument/2006/relationships/image" Target="../media/image10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74.png"/><Relationship Id="rId25" Type="http://schemas.openxmlformats.org/officeDocument/2006/relationships/image" Target="../media/image183.png"/><Relationship Id="rId33" Type="http://schemas.openxmlformats.org/officeDocument/2006/relationships/image" Target="../media/image191.png"/><Relationship Id="rId2" Type="http://schemas.openxmlformats.org/officeDocument/2006/relationships/image" Target="../media/image94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29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182.png"/><Relationship Id="rId32" Type="http://schemas.openxmlformats.org/officeDocument/2006/relationships/image" Target="../media/image190.png"/><Relationship Id="rId5" Type="http://schemas.openxmlformats.org/officeDocument/2006/relationships/image" Target="../media/image9.png"/><Relationship Id="rId15" Type="http://schemas.openxmlformats.org/officeDocument/2006/relationships/image" Target="../media/image172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10" Type="http://schemas.openxmlformats.org/officeDocument/2006/relationships/image" Target="../media/image14.png"/><Relationship Id="rId19" Type="http://schemas.openxmlformats.org/officeDocument/2006/relationships/image" Target="../media/image176.png"/><Relationship Id="rId31" Type="http://schemas.openxmlformats.org/officeDocument/2006/relationships/image" Target="../media/image18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1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8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12.png"/><Relationship Id="rId39" Type="http://schemas.openxmlformats.org/officeDocument/2006/relationships/image" Target="../media/image179.png"/><Relationship Id="rId21" Type="http://schemas.openxmlformats.org/officeDocument/2006/relationships/image" Target="../media/image7.png"/><Relationship Id="rId34" Type="http://schemas.openxmlformats.org/officeDocument/2006/relationships/image" Target="../media/image173.png"/><Relationship Id="rId42" Type="http://schemas.openxmlformats.org/officeDocument/2006/relationships/image" Target="../media/image182.png"/><Relationship Id="rId7" Type="http://schemas.openxmlformats.org/officeDocument/2006/relationships/image" Target="../media/image196.png"/><Relationship Id="rId2" Type="http://schemas.openxmlformats.org/officeDocument/2006/relationships/image" Target="../media/image94.png"/><Relationship Id="rId16" Type="http://schemas.openxmlformats.org/officeDocument/2006/relationships/image" Target="../media/image205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10.png"/><Relationship Id="rId32" Type="http://schemas.openxmlformats.org/officeDocument/2006/relationships/image" Target="../media/image171.png"/><Relationship Id="rId37" Type="http://schemas.openxmlformats.org/officeDocument/2006/relationships/image" Target="../media/image176.png"/><Relationship Id="rId40" Type="http://schemas.openxmlformats.org/officeDocument/2006/relationships/image" Target="../media/image180.png"/><Relationship Id="rId45" Type="http://schemas.openxmlformats.org/officeDocument/2006/relationships/image" Target="../media/image101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9.png"/><Relationship Id="rId28" Type="http://schemas.openxmlformats.org/officeDocument/2006/relationships/image" Target="../media/image14.png"/><Relationship Id="rId36" Type="http://schemas.openxmlformats.org/officeDocument/2006/relationships/image" Target="../media/image175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170.png"/><Relationship Id="rId44" Type="http://schemas.openxmlformats.org/officeDocument/2006/relationships/image" Target="../media/image18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8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174.png"/><Relationship Id="rId43" Type="http://schemas.openxmlformats.org/officeDocument/2006/relationships/image" Target="../media/image183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11.png"/><Relationship Id="rId33" Type="http://schemas.openxmlformats.org/officeDocument/2006/relationships/image" Target="../media/image172.png"/><Relationship Id="rId38" Type="http://schemas.openxmlformats.org/officeDocument/2006/relationships/image" Target="../media/image177.png"/><Relationship Id="rId20" Type="http://schemas.openxmlformats.org/officeDocument/2006/relationships/image" Target="../media/image209.png"/><Relationship Id="rId41" Type="http://schemas.openxmlformats.org/officeDocument/2006/relationships/image" Target="../media/image181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9" Type="http://schemas.openxmlformats.org/officeDocument/2006/relationships/image" Target="../media/image182.png"/><Relationship Id="rId21" Type="http://schemas.openxmlformats.org/officeDocument/2006/relationships/image" Target="../media/image10.png"/><Relationship Id="rId34" Type="http://schemas.openxmlformats.org/officeDocument/2006/relationships/image" Target="../media/image176.png"/><Relationship Id="rId42" Type="http://schemas.openxmlformats.org/officeDocument/2006/relationships/image" Target="../media/image215.png"/><Relationship Id="rId7" Type="http://schemas.openxmlformats.org/officeDocument/2006/relationships/image" Target="../media/image212.png"/><Relationship Id="rId2" Type="http://schemas.openxmlformats.org/officeDocument/2006/relationships/image" Target="../media/image94.png"/><Relationship Id="rId16" Type="http://schemas.openxmlformats.org/officeDocument/2006/relationships/image" Target="../media/image208.png"/><Relationship Id="rId20" Type="http://schemas.openxmlformats.org/officeDocument/2006/relationships/image" Target="../media/image9.png"/><Relationship Id="rId29" Type="http://schemas.openxmlformats.org/officeDocument/2006/relationships/image" Target="../media/image171.png"/><Relationship Id="rId41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png"/><Relationship Id="rId11" Type="http://schemas.openxmlformats.org/officeDocument/2006/relationships/image" Target="../media/image203.png"/><Relationship Id="rId24" Type="http://schemas.openxmlformats.org/officeDocument/2006/relationships/image" Target="../media/image13.png"/><Relationship Id="rId32" Type="http://schemas.openxmlformats.org/officeDocument/2006/relationships/image" Target="../media/image174.png"/><Relationship Id="rId37" Type="http://schemas.openxmlformats.org/officeDocument/2006/relationships/image" Target="../media/image180.png"/><Relationship Id="rId40" Type="http://schemas.openxmlformats.org/officeDocument/2006/relationships/image" Target="../media/image183.png"/><Relationship Id="rId5" Type="http://schemas.openxmlformats.org/officeDocument/2006/relationships/image" Target="../media/image211.png"/><Relationship Id="rId15" Type="http://schemas.openxmlformats.org/officeDocument/2006/relationships/image" Target="../media/image207.png"/><Relationship Id="rId23" Type="http://schemas.openxmlformats.org/officeDocument/2006/relationships/image" Target="../media/image12.png"/><Relationship Id="rId28" Type="http://schemas.openxmlformats.org/officeDocument/2006/relationships/image" Target="../media/image170.png"/><Relationship Id="rId36" Type="http://schemas.openxmlformats.org/officeDocument/2006/relationships/image" Target="../media/image179.png"/><Relationship Id="rId10" Type="http://schemas.openxmlformats.org/officeDocument/2006/relationships/image" Target="../media/image202.png"/><Relationship Id="rId19" Type="http://schemas.openxmlformats.org/officeDocument/2006/relationships/image" Target="../media/image8.png"/><Relationship Id="rId31" Type="http://schemas.openxmlformats.org/officeDocument/2006/relationships/image" Target="../media/image173.png"/><Relationship Id="rId44" Type="http://schemas.openxmlformats.org/officeDocument/2006/relationships/image" Target="../media/image101.png"/><Relationship Id="rId4" Type="http://schemas.openxmlformats.org/officeDocument/2006/relationships/image" Target="../media/image195.png"/><Relationship Id="rId9" Type="http://schemas.openxmlformats.org/officeDocument/2006/relationships/image" Target="../media/image214.png"/><Relationship Id="rId14" Type="http://schemas.openxmlformats.org/officeDocument/2006/relationships/image" Target="../media/image206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Relationship Id="rId30" Type="http://schemas.openxmlformats.org/officeDocument/2006/relationships/image" Target="../media/image172.png"/><Relationship Id="rId35" Type="http://schemas.openxmlformats.org/officeDocument/2006/relationships/image" Target="../media/image177.png"/><Relationship Id="rId43" Type="http://schemas.openxmlformats.org/officeDocument/2006/relationships/image" Target="../media/image216.png"/><Relationship Id="rId8" Type="http://schemas.openxmlformats.org/officeDocument/2006/relationships/image" Target="../media/image213.png"/><Relationship Id="rId3" Type="http://schemas.openxmlformats.org/officeDocument/2006/relationships/image" Target="../media/image210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14.png"/><Relationship Id="rId33" Type="http://schemas.openxmlformats.org/officeDocument/2006/relationships/image" Target="../media/image175.png"/><Relationship Id="rId38" Type="http://schemas.openxmlformats.org/officeDocument/2006/relationships/image" Target="../media/image18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0.png"/><Relationship Id="rId26" Type="http://schemas.openxmlformats.org/officeDocument/2006/relationships/image" Target="../media/image179.png"/><Relationship Id="rId3" Type="http://schemas.openxmlformats.org/officeDocument/2006/relationships/image" Target="../media/image188.png"/><Relationship Id="rId21" Type="http://schemas.openxmlformats.org/officeDocument/2006/relationships/image" Target="../media/image173.png"/><Relationship Id="rId34" Type="http://schemas.openxmlformats.org/officeDocument/2006/relationships/image" Target="../media/image101.png"/><Relationship Id="rId7" Type="http://schemas.openxmlformats.org/officeDocument/2006/relationships/image" Target="../media/image185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177.png"/><Relationship Id="rId33" Type="http://schemas.openxmlformats.org/officeDocument/2006/relationships/image" Target="../media/image220.png"/><Relationship Id="rId2" Type="http://schemas.openxmlformats.org/officeDocument/2006/relationships/image" Target="../media/image94.png"/><Relationship Id="rId16" Type="http://schemas.openxmlformats.org/officeDocument/2006/relationships/image" Target="../media/image15.png"/><Relationship Id="rId20" Type="http://schemas.openxmlformats.org/officeDocument/2006/relationships/image" Target="../media/image172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10.png"/><Relationship Id="rId24" Type="http://schemas.openxmlformats.org/officeDocument/2006/relationships/image" Target="../media/image176.png"/><Relationship Id="rId32" Type="http://schemas.openxmlformats.org/officeDocument/2006/relationships/image" Target="../media/image219.png"/><Relationship Id="rId5" Type="http://schemas.openxmlformats.org/officeDocument/2006/relationships/image" Target="../media/image218.png"/><Relationship Id="rId15" Type="http://schemas.openxmlformats.org/officeDocument/2006/relationships/image" Target="../media/image14.png"/><Relationship Id="rId23" Type="http://schemas.openxmlformats.org/officeDocument/2006/relationships/image" Target="../media/image175.png"/><Relationship Id="rId28" Type="http://schemas.openxmlformats.org/officeDocument/2006/relationships/image" Target="../media/image181.png"/><Relationship Id="rId10" Type="http://schemas.openxmlformats.org/officeDocument/2006/relationships/image" Target="../media/image9.png"/><Relationship Id="rId19" Type="http://schemas.openxmlformats.org/officeDocument/2006/relationships/image" Target="../media/image171.png"/><Relationship Id="rId31" Type="http://schemas.openxmlformats.org/officeDocument/2006/relationships/image" Target="../media/image184.png"/><Relationship Id="rId4" Type="http://schemas.openxmlformats.org/officeDocument/2006/relationships/image" Target="../media/image217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4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0.png"/><Relationship Id="rId26" Type="http://schemas.openxmlformats.org/officeDocument/2006/relationships/image" Target="../media/image179.png"/><Relationship Id="rId39" Type="http://schemas.openxmlformats.org/officeDocument/2006/relationships/image" Target="../media/image226.png"/><Relationship Id="rId21" Type="http://schemas.openxmlformats.org/officeDocument/2006/relationships/image" Target="../media/image173.png"/><Relationship Id="rId34" Type="http://schemas.openxmlformats.org/officeDocument/2006/relationships/image" Target="../media/image221.png"/><Relationship Id="rId7" Type="http://schemas.openxmlformats.org/officeDocument/2006/relationships/image" Target="../media/image185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177.png"/><Relationship Id="rId33" Type="http://schemas.openxmlformats.org/officeDocument/2006/relationships/image" Target="../media/image220.png"/><Relationship Id="rId38" Type="http://schemas.openxmlformats.org/officeDocument/2006/relationships/image" Target="../media/image225.png"/><Relationship Id="rId2" Type="http://schemas.openxmlformats.org/officeDocument/2006/relationships/image" Target="../media/image94.png"/><Relationship Id="rId16" Type="http://schemas.openxmlformats.org/officeDocument/2006/relationships/image" Target="../media/image15.png"/><Relationship Id="rId20" Type="http://schemas.openxmlformats.org/officeDocument/2006/relationships/image" Target="../media/image172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10.png"/><Relationship Id="rId24" Type="http://schemas.openxmlformats.org/officeDocument/2006/relationships/image" Target="../media/image176.png"/><Relationship Id="rId32" Type="http://schemas.openxmlformats.org/officeDocument/2006/relationships/image" Target="../media/image219.png"/><Relationship Id="rId37" Type="http://schemas.openxmlformats.org/officeDocument/2006/relationships/image" Target="../media/image224.png"/><Relationship Id="rId40" Type="http://schemas.openxmlformats.org/officeDocument/2006/relationships/image" Target="../media/image101.png"/><Relationship Id="rId5" Type="http://schemas.openxmlformats.org/officeDocument/2006/relationships/image" Target="../media/image218.png"/><Relationship Id="rId15" Type="http://schemas.openxmlformats.org/officeDocument/2006/relationships/image" Target="../media/image14.png"/><Relationship Id="rId23" Type="http://schemas.openxmlformats.org/officeDocument/2006/relationships/image" Target="../media/image175.png"/><Relationship Id="rId28" Type="http://schemas.openxmlformats.org/officeDocument/2006/relationships/image" Target="../media/image181.png"/><Relationship Id="rId36" Type="http://schemas.openxmlformats.org/officeDocument/2006/relationships/image" Target="../media/image223.png"/><Relationship Id="rId10" Type="http://schemas.openxmlformats.org/officeDocument/2006/relationships/image" Target="../media/image9.png"/><Relationship Id="rId19" Type="http://schemas.openxmlformats.org/officeDocument/2006/relationships/image" Target="../media/image171.png"/><Relationship Id="rId31" Type="http://schemas.openxmlformats.org/officeDocument/2006/relationships/image" Target="../media/image184.png"/><Relationship Id="rId4" Type="http://schemas.openxmlformats.org/officeDocument/2006/relationships/image" Target="../media/image217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74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222.png"/><Relationship Id="rId8" Type="http://schemas.openxmlformats.org/officeDocument/2006/relationships/image" Target="../media/image7.png"/><Relationship Id="rId3" Type="http://schemas.openxmlformats.org/officeDocument/2006/relationships/image" Target="../media/image1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01.png"/><Relationship Id="rId2" Type="http://schemas.openxmlformats.org/officeDocument/2006/relationships/image" Target="../media/image94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3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236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0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38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46.png"/><Relationship Id="rId39" Type="http://schemas.openxmlformats.org/officeDocument/2006/relationships/image" Target="../media/image256.png"/><Relationship Id="rId21" Type="http://schemas.openxmlformats.org/officeDocument/2006/relationships/image" Target="../media/image47.png"/><Relationship Id="rId34" Type="http://schemas.openxmlformats.org/officeDocument/2006/relationships/image" Target="../media/image251.png"/><Relationship Id="rId7" Type="http://schemas.openxmlformats.org/officeDocument/2006/relationships/image" Target="../media/image243.png"/><Relationship Id="rId2" Type="http://schemas.openxmlformats.org/officeDocument/2006/relationships/image" Target="../media/image94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57.png"/><Relationship Id="rId41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7.png"/><Relationship Id="rId24" Type="http://schemas.openxmlformats.org/officeDocument/2006/relationships/image" Target="../media/image50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40" Type="http://schemas.openxmlformats.org/officeDocument/2006/relationships/image" Target="../media/image257.png"/><Relationship Id="rId5" Type="http://schemas.openxmlformats.org/officeDocument/2006/relationships/image" Target="../media/image241.png"/><Relationship Id="rId15" Type="http://schemas.openxmlformats.org/officeDocument/2006/relationships/image" Target="../media/image11.png"/><Relationship Id="rId23" Type="http://schemas.openxmlformats.org/officeDocument/2006/relationships/image" Target="../media/image49.png"/><Relationship Id="rId28" Type="http://schemas.openxmlformats.org/officeDocument/2006/relationships/image" Target="../media/image92.png"/><Relationship Id="rId36" Type="http://schemas.openxmlformats.org/officeDocument/2006/relationships/image" Target="../media/image253.png"/><Relationship Id="rId10" Type="http://schemas.openxmlformats.org/officeDocument/2006/relationships/image" Target="../media/image246.png"/><Relationship Id="rId19" Type="http://schemas.openxmlformats.org/officeDocument/2006/relationships/image" Target="../media/image15.png"/><Relationship Id="rId31" Type="http://schemas.openxmlformats.org/officeDocument/2006/relationships/image" Target="../media/image248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10.png"/><Relationship Id="rId22" Type="http://schemas.openxmlformats.org/officeDocument/2006/relationships/image" Target="../media/image48.png"/><Relationship Id="rId27" Type="http://schemas.openxmlformats.org/officeDocument/2006/relationships/image" Target="../media/image91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45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0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59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26" Type="http://schemas.openxmlformats.org/officeDocument/2006/relationships/image" Target="../media/image7.png"/><Relationship Id="rId39" Type="http://schemas.openxmlformats.org/officeDocument/2006/relationships/image" Target="../media/image286.png"/><Relationship Id="rId21" Type="http://schemas.openxmlformats.org/officeDocument/2006/relationships/image" Target="../media/image278.png"/><Relationship Id="rId34" Type="http://schemas.openxmlformats.org/officeDocument/2006/relationships/image" Target="../media/image15.png"/><Relationship Id="rId42" Type="http://schemas.openxmlformats.org/officeDocument/2006/relationships/image" Target="../media/image289.png"/><Relationship Id="rId47" Type="http://schemas.openxmlformats.org/officeDocument/2006/relationships/image" Target="../media/image294.png"/><Relationship Id="rId7" Type="http://schemas.openxmlformats.org/officeDocument/2006/relationships/image" Target="../media/image264.png"/><Relationship Id="rId2" Type="http://schemas.openxmlformats.org/officeDocument/2006/relationships/image" Target="../media/image94.png"/><Relationship Id="rId16" Type="http://schemas.openxmlformats.org/officeDocument/2006/relationships/image" Target="../media/image273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24" Type="http://schemas.openxmlformats.org/officeDocument/2006/relationships/image" Target="../media/image281.png"/><Relationship Id="rId32" Type="http://schemas.openxmlformats.org/officeDocument/2006/relationships/image" Target="../media/image13.png"/><Relationship Id="rId37" Type="http://schemas.openxmlformats.org/officeDocument/2006/relationships/image" Target="../media/image284.png"/><Relationship Id="rId40" Type="http://schemas.openxmlformats.org/officeDocument/2006/relationships/image" Target="../media/image287.png"/><Relationship Id="rId45" Type="http://schemas.openxmlformats.org/officeDocument/2006/relationships/image" Target="../media/image292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28" Type="http://schemas.openxmlformats.org/officeDocument/2006/relationships/image" Target="../media/image9.png"/><Relationship Id="rId36" Type="http://schemas.openxmlformats.org/officeDocument/2006/relationships/image" Target="../media/image283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31" Type="http://schemas.openxmlformats.org/officeDocument/2006/relationships/image" Target="../media/image12.png"/><Relationship Id="rId44" Type="http://schemas.openxmlformats.org/officeDocument/2006/relationships/image" Target="../media/image291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Relationship Id="rId27" Type="http://schemas.openxmlformats.org/officeDocument/2006/relationships/image" Target="../media/image8.png"/><Relationship Id="rId30" Type="http://schemas.openxmlformats.org/officeDocument/2006/relationships/image" Target="../media/image11.png"/><Relationship Id="rId35" Type="http://schemas.openxmlformats.org/officeDocument/2006/relationships/image" Target="../media/image16.png"/><Relationship Id="rId43" Type="http://schemas.openxmlformats.org/officeDocument/2006/relationships/image" Target="../media/image290.png"/><Relationship Id="rId48" Type="http://schemas.openxmlformats.org/officeDocument/2006/relationships/image" Target="../media/image101.png"/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5" Type="http://schemas.openxmlformats.org/officeDocument/2006/relationships/image" Target="../media/image282.png"/><Relationship Id="rId33" Type="http://schemas.openxmlformats.org/officeDocument/2006/relationships/image" Target="../media/image14.png"/><Relationship Id="rId38" Type="http://schemas.openxmlformats.org/officeDocument/2006/relationships/image" Target="../media/image285.png"/><Relationship Id="rId46" Type="http://schemas.openxmlformats.org/officeDocument/2006/relationships/image" Target="../media/image293.png"/><Relationship Id="rId20" Type="http://schemas.openxmlformats.org/officeDocument/2006/relationships/image" Target="../media/image277.png"/><Relationship Id="rId41" Type="http://schemas.openxmlformats.org/officeDocument/2006/relationships/image" Target="../media/image288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26" Type="http://schemas.openxmlformats.org/officeDocument/2006/relationships/image" Target="../media/image7.png"/><Relationship Id="rId39" Type="http://schemas.openxmlformats.org/officeDocument/2006/relationships/image" Target="../media/image286.png"/><Relationship Id="rId21" Type="http://schemas.openxmlformats.org/officeDocument/2006/relationships/image" Target="../media/image278.png"/><Relationship Id="rId34" Type="http://schemas.openxmlformats.org/officeDocument/2006/relationships/image" Target="../media/image15.png"/><Relationship Id="rId42" Type="http://schemas.openxmlformats.org/officeDocument/2006/relationships/image" Target="../media/image289.png"/><Relationship Id="rId47" Type="http://schemas.openxmlformats.org/officeDocument/2006/relationships/image" Target="../media/image294.png"/><Relationship Id="rId50" Type="http://schemas.openxmlformats.org/officeDocument/2006/relationships/image" Target="../media/image296.png"/><Relationship Id="rId7" Type="http://schemas.openxmlformats.org/officeDocument/2006/relationships/image" Target="../media/image264.png"/><Relationship Id="rId2" Type="http://schemas.openxmlformats.org/officeDocument/2006/relationships/image" Target="../media/image94.png"/><Relationship Id="rId16" Type="http://schemas.openxmlformats.org/officeDocument/2006/relationships/image" Target="../media/image273.png"/><Relationship Id="rId29" Type="http://schemas.openxmlformats.org/officeDocument/2006/relationships/image" Target="../media/image10.png"/><Relationship Id="rId11" Type="http://schemas.openxmlformats.org/officeDocument/2006/relationships/image" Target="../media/image268.png"/><Relationship Id="rId24" Type="http://schemas.openxmlformats.org/officeDocument/2006/relationships/image" Target="../media/image281.png"/><Relationship Id="rId32" Type="http://schemas.openxmlformats.org/officeDocument/2006/relationships/image" Target="../media/image13.png"/><Relationship Id="rId37" Type="http://schemas.openxmlformats.org/officeDocument/2006/relationships/image" Target="../media/image284.png"/><Relationship Id="rId40" Type="http://schemas.openxmlformats.org/officeDocument/2006/relationships/image" Target="../media/image287.png"/><Relationship Id="rId45" Type="http://schemas.openxmlformats.org/officeDocument/2006/relationships/image" Target="../media/image292.png"/><Relationship Id="rId53" Type="http://schemas.openxmlformats.org/officeDocument/2006/relationships/image" Target="../media/image101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31" Type="http://schemas.openxmlformats.org/officeDocument/2006/relationships/image" Target="../media/image12.png"/><Relationship Id="rId44" Type="http://schemas.openxmlformats.org/officeDocument/2006/relationships/image" Target="../media/image291.png"/><Relationship Id="rId52" Type="http://schemas.openxmlformats.org/officeDocument/2006/relationships/image" Target="../media/image298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Relationship Id="rId27" Type="http://schemas.openxmlformats.org/officeDocument/2006/relationships/image" Target="../media/image8.png"/><Relationship Id="rId30" Type="http://schemas.openxmlformats.org/officeDocument/2006/relationships/image" Target="../media/image11.png"/><Relationship Id="rId35" Type="http://schemas.openxmlformats.org/officeDocument/2006/relationships/image" Target="../media/image16.png"/><Relationship Id="rId43" Type="http://schemas.openxmlformats.org/officeDocument/2006/relationships/image" Target="../media/image290.png"/><Relationship Id="rId48" Type="http://schemas.openxmlformats.org/officeDocument/2006/relationships/image" Target="../media/image134.png"/><Relationship Id="rId8" Type="http://schemas.openxmlformats.org/officeDocument/2006/relationships/image" Target="../media/image265.png"/><Relationship Id="rId51" Type="http://schemas.openxmlformats.org/officeDocument/2006/relationships/image" Target="../media/image297.png"/><Relationship Id="rId3" Type="http://schemas.openxmlformats.org/officeDocument/2006/relationships/image" Target="../media/image260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5" Type="http://schemas.openxmlformats.org/officeDocument/2006/relationships/image" Target="../media/image282.png"/><Relationship Id="rId33" Type="http://schemas.openxmlformats.org/officeDocument/2006/relationships/image" Target="../media/image14.png"/><Relationship Id="rId38" Type="http://schemas.openxmlformats.org/officeDocument/2006/relationships/image" Target="../media/image285.png"/><Relationship Id="rId46" Type="http://schemas.openxmlformats.org/officeDocument/2006/relationships/image" Target="../media/image293.png"/><Relationship Id="rId20" Type="http://schemas.openxmlformats.org/officeDocument/2006/relationships/image" Target="../media/image277.png"/><Relationship Id="rId41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15" Type="http://schemas.openxmlformats.org/officeDocument/2006/relationships/image" Target="../media/image272.png"/><Relationship Id="rId23" Type="http://schemas.openxmlformats.org/officeDocument/2006/relationships/image" Target="../media/image280.png"/><Relationship Id="rId28" Type="http://schemas.openxmlformats.org/officeDocument/2006/relationships/image" Target="../media/image9.png"/><Relationship Id="rId36" Type="http://schemas.openxmlformats.org/officeDocument/2006/relationships/image" Target="../media/image283.png"/><Relationship Id="rId49" Type="http://schemas.openxmlformats.org/officeDocument/2006/relationships/image" Target="../media/image2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9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0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3" Type="http://schemas.openxmlformats.org/officeDocument/2006/relationships/image" Target="../media/image7.png"/><Relationship Id="rId21" Type="http://schemas.openxmlformats.org/officeDocument/2006/relationships/image" Target="../media/image10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05.png"/><Relationship Id="rId2" Type="http://schemas.openxmlformats.org/officeDocument/2006/relationships/image" Target="../media/image94.png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03.png"/><Relationship Id="rId10" Type="http://schemas.openxmlformats.org/officeDocument/2006/relationships/image" Target="../media/image14.png"/><Relationship Id="rId19" Type="http://schemas.openxmlformats.org/officeDocument/2006/relationships/image" Target="../media/image307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0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46.png"/><Relationship Id="rId39" Type="http://schemas.openxmlformats.org/officeDocument/2006/relationships/image" Target="../media/image314.png"/><Relationship Id="rId21" Type="http://schemas.openxmlformats.org/officeDocument/2006/relationships/image" Target="../media/image310.png"/><Relationship Id="rId34" Type="http://schemas.openxmlformats.org/officeDocument/2006/relationships/image" Target="../media/image253.png"/><Relationship Id="rId42" Type="http://schemas.openxmlformats.org/officeDocument/2006/relationships/image" Target="../media/image129.png"/><Relationship Id="rId7" Type="http://schemas.openxmlformats.org/officeDocument/2006/relationships/image" Target="../media/image243.png"/><Relationship Id="rId2" Type="http://schemas.openxmlformats.org/officeDocument/2006/relationships/image" Target="../media/image94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48.png"/><Relationship Id="rId41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7.png"/><Relationship Id="rId24" Type="http://schemas.openxmlformats.org/officeDocument/2006/relationships/image" Target="../media/image31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40" Type="http://schemas.openxmlformats.org/officeDocument/2006/relationships/image" Target="../media/image315.png"/><Relationship Id="rId5" Type="http://schemas.openxmlformats.org/officeDocument/2006/relationships/image" Target="../media/image241.png"/><Relationship Id="rId15" Type="http://schemas.openxmlformats.org/officeDocument/2006/relationships/image" Target="../media/image11.png"/><Relationship Id="rId23" Type="http://schemas.openxmlformats.org/officeDocument/2006/relationships/image" Target="../media/image312.png"/><Relationship Id="rId28" Type="http://schemas.openxmlformats.org/officeDocument/2006/relationships/image" Target="../media/image92.png"/><Relationship Id="rId36" Type="http://schemas.openxmlformats.org/officeDocument/2006/relationships/image" Target="../media/image255.png"/><Relationship Id="rId10" Type="http://schemas.openxmlformats.org/officeDocument/2006/relationships/image" Target="../media/image246.png"/><Relationship Id="rId19" Type="http://schemas.openxmlformats.org/officeDocument/2006/relationships/image" Target="../media/image15.png"/><Relationship Id="rId31" Type="http://schemas.openxmlformats.org/officeDocument/2006/relationships/image" Target="../media/image250.png"/><Relationship Id="rId4" Type="http://schemas.openxmlformats.org/officeDocument/2006/relationships/image" Target="../media/image309.png"/><Relationship Id="rId9" Type="http://schemas.openxmlformats.org/officeDocument/2006/relationships/image" Target="../media/image245.png"/><Relationship Id="rId14" Type="http://schemas.openxmlformats.org/officeDocument/2006/relationships/image" Target="../media/image10.png"/><Relationship Id="rId22" Type="http://schemas.openxmlformats.org/officeDocument/2006/relationships/image" Target="../media/image311.png"/><Relationship Id="rId27" Type="http://schemas.openxmlformats.org/officeDocument/2006/relationships/image" Target="../media/image91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43" Type="http://schemas.openxmlformats.org/officeDocument/2006/relationships/image" Target="../media/image101.png"/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45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1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2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19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46.png"/><Relationship Id="rId39" Type="http://schemas.openxmlformats.org/officeDocument/2006/relationships/image" Target="../media/image321.png"/><Relationship Id="rId21" Type="http://schemas.openxmlformats.org/officeDocument/2006/relationships/image" Target="../media/image47.png"/><Relationship Id="rId34" Type="http://schemas.openxmlformats.org/officeDocument/2006/relationships/image" Target="../media/image253.png"/><Relationship Id="rId7" Type="http://schemas.openxmlformats.org/officeDocument/2006/relationships/image" Target="../media/image24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45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Relationship Id="rId2" Type="http://schemas.openxmlformats.org/officeDocument/2006/relationships/image" Target="../media/image94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7.png"/><Relationship Id="rId24" Type="http://schemas.openxmlformats.org/officeDocument/2006/relationships/image" Target="../media/image50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5" Type="http://schemas.openxmlformats.org/officeDocument/2006/relationships/image" Target="../media/image241.png"/><Relationship Id="rId15" Type="http://schemas.openxmlformats.org/officeDocument/2006/relationships/image" Target="../media/image11.png"/><Relationship Id="rId23" Type="http://schemas.openxmlformats.org/officeDocument/2006/relationships/image" Target="../media/image49.png"/><Relationship Id="rId28" Type="http://schemas.openxmlformats.org/officeDocument/2006/relationships/image" Target="../media/image92.png"/><Relationship Id="rId36" Type="http://schemas.openxmlformats.org/officeDocument/2006/relationships/image" Target="../media/image255.png"/><Relationship Id="rId10" Type="http://schemas.openxmlformats.org/officeDocument/2006/relationships/image" Target="../media/image246.png"/><Relationship Id="rId19" Type="http://schemas.openxmlformats.org/officeDocument/2006/relationships/image" Target="../media/image15.png"/><Relationship Id="rId31" Type="http://schemas.openxmlformats.org/officeDocument/2006/relationships/image" Target="../media/image250.png"/><Relationship Id="rId4" Type="http://schemas.openxmlformats.org/officeDocument/2006/relationships/image" Target="../media/image309.png"/><Relationship Id="rId9" Type="http://schemas.openxmlformats.org/officeDocument/2006/relationships/image" Target="../media/image245.png"/><Relationship Id="rId14" Type="http://schemas.openxmlformats.org/officeDocument/2006/relationships/image" Target="../media/image10.png"/><Relationship Id="rId22" Type="http://schemas.openxmlformats.org/officeDocument/2006/relationships/image" Target="../media/image48.png"/><Relationship Id="rId27" Type="http://schemas.openxmlformats.org/officeDocument/2006/relationships/image" Target="../media/image91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8" Type="http://schemas.openxmlformats.org/officeDocument/2006/relationships/image" Target="../media/image244.png"/><Relationship Id="rId3" Type="http://schemas.openxmlformats.org/officeDocument/2006/relationships/image" Target="../media/image23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3" Type="http://schemas.openxmlformats.org/officeDocument/2006/relationships/image" Target="../media/image7.png"/><Relationship Id="rId21" Type="http://schemas.openxmlformats.org/officeDocument/2006/relationships/image" Target="../media/image10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26.png"/><Relationship Id="rId2" Type="http://schemas.openxmlformats.org/officeDocument/2006/relationships/image" Target="../media/image94.png"/><Relationship Id="rId16" Type="http://schemas.openxmlformats.org/officeDocument/2006/relationships/image" Target="../media/image325.png"/><Relationship Id="rId20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24.png"/><Relationship Id="rId10" Type="http://schemas.openxmlformats.org/officeDocument/2006/relationships/image" Target="../media/image14.png"/><Relationship Id="rId19" Type="http://schemas.openxmlformats.org/officeDocument/2006/relationships/image" Target="../media/image32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0.png"/><Relationship Id="rId18" Type="http://schemas.openxmlformats.org/officeDocument/2006/relationships/image" Target="../media/image331.png"/><Relationship Id="rId26" Type="http://schemas.openxmlformats.org/officeDocument/2006/relationships/image" Target="../media/image337.png"/><Relationship Id="rId3" Type="http://schemas.openxmlformats.org/officeDocument/2006/relationships/image" Target="../media/image7.png"/><Relationship Id="rId21" Type="http://schemas.openxmlformats.org/officeDocument/2006/relationships/image" Target="../media/image13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26.png"/><Relationship Id="rId25" Type="http://schemas.openxmlformats.org/officeDocument/2006/relationships/image" Target="../media/image336.png"/><Relationship Id="rId2" Type="http://schemas.openxmlformats.org/officeDocument/2006/relationships/image" Target="../media/image94.png"/><Relationship Id="rId16" Type="http://schemas.openxmlformats.org/officeDocument/2006/relationships/image" Target="../media/image325.png"/><Relationship Id="rId20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35.png"/><Relationship Id="rId5" Type="http://schemas.openxmlformats.org/officeDocument/2006/relationships/image" Target="../media/image9.png"/><Relationship Id="rId15" Type="http://schemas.openxmlformats.org/officeDocument/2006/relationships/image" Target="../media/image324.png"/><Relationship Id="rId23" Type="http://schemas.openxmlformats.org/officeDocument/2006/relationships/image" Target="../media/image334.png"/><Relationship Id="rId10" Type="http://schemas.openxmlformats.org/officeDocument/2006/relationships/image" Target="../media/image14.png"/><Relationship Id="rId19" Type="http://schemas.openxmlformats.org/officeDocument/2006/relationships/image" Target="../media/image33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23.png"/><Relationship Id="rId22" Type="http://schemas.openxmlformats.org/officeDocument/2006/relationships/image" Target="../media/image333.png"/><Relationship Id="rId27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4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4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1" Type="http://schemas.openxmlformats.org/officeDocument/2006/relationships/image" Target="../media/image16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8" Type="http://schemas.openxmlformats.org/officeDocument/2006/relationships/image" Target="../media/image89.png"/><Relationship Id="rId5" Type="http://schemas.openxmlformats.org/officeDocument/2006/relationships/image" Target="../media/image10.png"/><Relationship Id="rId61" Type="http://schemas.openxmlformats.org/officeDocument/2006/relationships/image" Target="../media/image92.png"/><Relationship Id="rId19" Type="http://schemas.openxmlformats.org/officeDocument/2006/relationships/image" Target="../media/image5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56" Type="http://schemas.openxmlformats.org/officeDocument/2006/relationships/image" Target="../media/image87.png"/><Relationship Id="rId8" Type="http://schemas.openxmlformats.org/officeDocument/2006/relationships/image" Target="../media/image13.png"/><Relationship Id="rId51" Type="http://schemas.openxmlformats.org/officeDocument/2006/relationships/image" Target="../media/image82.png"/><Relationship Id="rId3" Type="http://schemas.openxmlformats.org/officeDocument/2006/relationships/image" Target="../media/image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59" Type="http://schemas.openxmlformats.org/officeDocument/2006/relationships/image" Target="../media/image90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15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60" Type="http://schemas.openxmlformats.org/officeDocument/2006/relationships/image" Target="../media/image9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4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46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4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4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5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51.png"/><Relationship Id="rId18" Type="http://schemas.openxmlformats.org/officeDocument/2006/relationships/image" Target="../media/image356.png"/><Relationship Id="rId26" Type="http://schemas.openxmlformats.org/officeDocument/2006/relationships/image" Target="../media/image364.png"/><Relationship Id="rId3" Type="http://schemas.openxmlformats.org/officeDocument/2006/relationships/image" Target="../media/image7.png"/><Relationship Id="rId21" Type="http://schemas.openxmlformats.org/officeDocument/2006/relationships/image" Target="../media/image35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2" Type="http://schemas.openxmlformats.org/officeDocument/2006/relationships/image" Target="../media/image94.png"/><Relationship Id="rId16" Type="http://schemas.openxmlformats.org/officeDocument/2006/relationships/image" Target="../media/image354.png"/><Relationship Id="rId20" Type="http://schemas.openxmlformats.org/officeDocument/2006/relationships/image" Target="../media/image358.png"/><Relationship Id="rId29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62.png"/><Relationship Id="rId32" Type="http://schemas.openxmlformats.org/officeDocument/2006/relationships/image" Target="../media/image101.png"/><Relationship Id="rId5" Type="http://schemas.openxmlformats.org/officeDocument/2006/relationships/image" Target="../media/image9.png"/><Relationship Id="rId15" Type="http://schemas.openxmlformats.org/officeDocument/2006/relationships/image" Target="../media/image353.png"/><Relationship Id="rId23" Type="http://schemas.openxmlformats.org/officeDocument/2006/relationships/image" Target="../media/image361.png"/><Relationship Id="rId28" Type="http://schemas.openxmlformats.org/officeDocument/2006/relationships/image" Target="../media/image366.png"/><Relationship Id="rId10" Type="http://schemas.openxmlformats.org/officeDocument/2006/relationships/image" Target="../media/image14.png"/><Relationship Id="rId19" Type="http://schemas.openxmlformats.org/officeDocument/2006/relationships/image" Target="../media/image357.png"/><Relationship Id="rId31" Type="http://schemas.openxmlformats.org/officeDocument/2006/relationships/image" Target="../media/image36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52.png"/><Relationship Id="rId22" Type="http://schemas.openxmlformats.org/officeDocument/2006/relationships/image" Target="../media/image360.png"/><Relationship Id="rId27" Type="http://schemas.openxmlformats.org/officeDocument/2006/relationships/image" Target="../media/image365.png"/><Relationship Id="rId30" Type="http://schemas.openxmlformats.org/officeDocument/2006/relationships/image" Target="../media/image36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7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72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7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png"/><Relationship Id="rId3" Type="http://schemas.openxmlformats.org/officeDocument/2006/relationships/image" Target="../media/image373.png"/><Relationship Id="rId7" Type="http://schemas.openxmlformats.org/officeDocument/2006/relationships/image" Target="../media/image37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5" Type="http://schemas.openxmlformats.org/officeDocument/2006/relationships/image" Target="../media/image375.png"/><Relationship Id="rId10" Type="http://schemas.openxmlformats.org/officeDocument/2006/relationships/image" Target="../media/image380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1.png"/><Relationship Id="rId18" Type="http://schemas.openxmlformats.org/officeDocument/2006/relationships/image" Target="../media/image38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85.png"/><Relationship Id="rId2" Type="http://schemas.openxmlformats.org/officeDocument/2006/relationships/image" Target="../media/image94.png"/><Relationship Id="rId16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83.png"/><Relationship Id="rId10" Type="http://schemas.openxmlformats.org/officeDocument/2006/relationships/image" Target="../media/image14.png"/><Relationship Id="rId19" Type="http://schemas.openxmlformats.org/officeDocument/2006/relationships/image" Target="../media/image10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82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7.png"/><Relationship Id="rId18" Type="http://schemas.openxmlformats.org/officeDocument/2006/relationships/image" Target="../media/image392.png"/><Relationship Id="rId26" Type="http://schemas.openxmlformats.org/officeDocument/2006/relationships/image" Target="../media/image400.png"/><Relationship Id="rId21" Type="http://schemas.openxmlformats.org/officeDocument/2006/relationships/image" Target="../media/image395.png"/><Relationship Id="rId34" Type="http://schemas.openxmlformats.org/officeDocument/2006/relationships/image" Target="../media/image40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391.png"/><Relationship Id="rId25" Type="http://schemas.openxmlformats.org/officeDocument/2006/relationships/image" Target="../media/image399.png"/><Relationship Id="rId33" Type="http://schemas.openxmlformats.org/officeDocument/2006/relationships/image" Target="../media/image407.png"/><Relationship Id="rId2" Type="http://schemas.openxmlformats.org/officeDocument/2006/relationships/image" Target="../media/image94.png"/><Relationship Id="rId16" Type="http://schemas.openxmlformats.org/officeDocument/2006/relationships/image" Target="../media/image390.png"/><Relationship Id="rId20" Type="http://schemas.openxmlformats.org/officeDocument/2006/relationships/image" Target="../media/image394.png"/><Relationship Id="rId29" Type="http://schemas.openxmlformats.org/officeDocument/2006/relationships/image" Target="../media/image4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98.png"/><Relationship Id="rId32" Type="http://schemas.openxmlformats.org/officeDocument/2006/relationships/image" Target="../media/image406.png"/><Relationship Id="rId37" Type="http://schemas.openxmlformats.org/officeDocument/2006/relationships/image" Target="../media/image101.png"/><Relationship Id="rId5" Type="http://schemas.openxmlformats.org/officeDocument/2006/relationships/image" Target="../media/image9.png"/><Relationship Id="rId15" Type="http://schemas.openxmlformats.org/officeDocument/2006/relationships/image" Target="../media/image389.png"/><Relationship Id="rId23" Type="http://schemas.openxmlformats.org/officeDocument/2006/relationships/image" Target="../media/image397.png"/><Relationship Id="rId28" Type="http://schemas.openxmlformats.org/officeDocument/2006/relationships/image" Target="../media/image402.png"/><Relationship Id="rId36" Type="http://schemas.openxmlformats.org/officeDocument/2006/relationships/image" Target="../media/image410.png"/><Relationship Id="rId10" Type="http://schemas.openxmlformats.org/officeDocument/2006/relationships/image" Target="../media/image14.png"/><Relationship Id="rId19" Type="http://schemas.openxmlformats.org/officeDocument/2006/relationships/image" Target="../media/image393.png"/><Relationship Id="rId31" Type="http://schemas.openxmlformats.org/officeDocument/2006/relationships/image" Target="../media/image40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88.png"/><Relationship Id="rId22" Type="http://schemas.openxmlformats.org/officeDocument/2006/relationships/image" Target="../media/image396.png"/><Relationship Id="rId27" Type="http://schemas.openxmlformats.org/officeDocument/2006/relationships/image" Target="../media/image401.png"/><Relationship Id="rId30" Type="http://schemas.openxmlformats.org/officeDocument/2006/relationships/image" Target="../media/image404.png"/><Relationship Id="rId35" Type="http://schemas.openxmlformats.org/officeDocument/2006/relationships/image" Target="../media/image409.png"/><Relationship Id="rId8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1.png"/><Relationship Id="rId18" Type="http://schemas.openxmlformats.org/officeDocument/2006/relationships/image" Target="../media/image416.png"/><Relationship Id="rId26" Type="http://schemas.openxmlformats.org/officeDocument/2006/relationships/image" Target="../media/image424.png"/><Relationship Id="rId39" Type="http://schemas.openxmlformats.org/officeDocument/2006/relationships/image" Target="../media/image437.png"/><Relationship Id="rId21" Type="http://schemas.openxmlformats.org/officeDocument/2006/relationships/image" Target="../media/image419.png"/><Relationship Id="rId34" Type="http://schemas.openxmlformats.org/officeDocument/2006/relationships/image" Target="../media/image432.png"/><Relationship Id="rId42" Type="http://schemas.openxmlformats.org/officeDocument/2006/relationships/image" Target="../media/image440.png"/><Relationship Id="rId47" Type="http://schemas.openxmlformats.org/officeDocument/2006/relationships/image" Target="../media/image445.png"/><Relationship Id="rId7" Type="http://schemas.openxmlformats.org/officeDocument/2006/relationships/image" Target="../media/image11.png"/><Relationship Id="rId2" Type="http://schemas.openxmlformats.org/officeDocument/2006/relationships/image" Target="../media/image94.png"/><Relationship Id="rId16" Type="http://schemas.openxmlformats.org/officeDocument/2006/relationships/image" Target="../media/image414.png"/><Relationship Id="rId29" Type="http://schemas.openxmlformats.org/officeDocument/2006/relationships/image" Target="../media/image4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422.png"/><Relationship Id="rId32" Type="http://schemas.openxmlformats.org/officeDocument/2006/relationships/image" Target="../media/image430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43.png"/><Relationship Id="rId5" Type="http://schemas.openxmlformats.org/officeDocument/2006/relationships/image" Target="../media/image9.png"/><Relationship Id="rId15" Type="http://schemas.openxmlformats.org/officeDocument/2006/relationships/image" Target="../media/image413.png"/><Relationship Id="rId23" Type="http://schemas.openxmlformats.org/officeDocument/2006/relationships/image" Target="../media/image421.png"/><Relationship Id="rId28" Type="http://schemas.openxmlformats.org/officeDocument/2006/relationships/image" Target="../media/image426.png"/><Relationship Id="rId36" Type="http://schemas.openxmlformats.org/officeDocument/2006/relationships/image" Target="../media/image434.png"/><Relationship Id="rId10" Type="http://schemas.openxmlformats.org/officeDocument/2006/relationships/image" Target="../media/image14.png"/><Relationship Id="rId19" Type="http://schemas.openxmlformats.org/officeDocument/2006/relationships/image" Target="../media/image417.png"/><Relationship Id="rId31" Type="http://schemas.openxmlformats.org/officeDocument/2006/relationships/image" Target="../media/image429.png"/><Relationship Id="rId44" Type="http://schemas.openxmlformats.org/officeDocument/2006/relationships/image" Target="../media/image442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12.png"/><Relationship Id="rId22" Type="http://schemas.openxmlformats.org/officeDocument/2006/relationships/image" Target="../media/image420.png"/><Relationship Id="rId27" Type="http://schemas.openxmlformats.org/officeDocument/2006/relationships/image" Target="../media/image425.png"/><Relationship Id="rId30" Type="http://schemas.openxmlformats.org/officeDocument/2006/relationships/image" Target="../media/image428.png"/><Relationship Id="rId35" Type="http://schemas.openxmlformats.org/officeDocument/2006/relationships/image" Target="../media/image433.png"/><Relationship Id="rId43" Type="http://schemas.openxmlformats.org/officeDocument/2006/relationships/image" Target="../media/image441.png"/><Relationship Id="rId48" Type="http://schemas.openxmlformats.org/officeDocument/2006/relationships/image" Target="../media/image101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415.png"/><Relationship Id="rId25" Type="http://schemas.openxmlformats.org/officeDocument/2006/relationships/image" Target="../media/image423.png"/><Relationship Id="rId33" Type="http://schemas.openxmlformats.org/officeDocument/2006/relationships/image" Target="../media/image431.png"/><Relationship Id="rId38" Type="http://schemas.openxmlformats.org/officeDocument/2006/relationships/image" Target="../media/image436.png"/><Relationship Id="rId46" Type="http://schemas.openxmlformats.org/officeDocument/2006/relationships/image" Target="../media/image444.png"/><Relationship Id="rId20" Type="http://schemas.openxmlformats.org/officeDocument/2006/relationships/image" Target="../media/image418.png"/><Relationship Id="rId41" Type="http://schemas.openxmlformats.org/officeDocument/2006/relationships/image" Target="../media/image439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image" Target="../media/image451.png"/><Relationship Id="rId26" Type="http://schemas.openxmlformats.org/officeDocument/2006/relationships/image" Target="../media/image459.png"/><Relationship Id="rId39" Type="http://schemas.openxmlformats.org/officeDocument/2006/relationships/image" Target="../media/image437.png"/><Relationship Id="rId21" Type="http://schemas.openxmlformats.org/officeDocument/2006/relationships/image" Target="../media/image454.png"/><Relationship Id="rId34" Type="http://schemas.openxmlformats.org/officeDocument/2006/relationships/image" Target="../media/image467.png"/><Relationship Id="rId42" Type="http://schemas.openxmlformats.org/officeDocument/2006/relationships/image" Target="../media/image471.png"/><Relationship Id="rId47" Type="http://schemas.openxmlformats.org/officeDocument/2006/relationships/image" Target="../media/image476.png"/><Relationship Id="rId50" Type="http://schemas.openxmlformats.org/officeDocument/2006/relationships/image" Target="../media/image101.png"/><Relationship Id="rId7" Type="http://schemas.openxmlformats.org/officeDocument/2006/relationships/image" Target="../media/image11.png"/><Relationship Id="rId2" Type="http://schemas.openxmlformats.org/officeDocument/2006/relationships/image" Target="../media/image94.png"/><Relationship Id="rId16" Type="http://schemas.openxmlformats.org/officeDocument/2006/relationships/image" Target="../media/image449.png"/><Relationship Id="rId29" Type="http://schemas.openxmlformats.org/officeDocument/2006/relationships/image" Target="../media/image462.png"/><Relationship Id="rId11" Type="http://schemas.openxmlformats.org/officeDocument/2006/relationships/image" Target="../media/image15.png"/><Relationship Id="rId24" Type="http://schemas.openxmlformats.org/officeDocument/2006/relationships/image" Target="../media/image457.png"/><Relationship Id="rId32" Type="http://schemas.openxmlformats.org/officeDocument/2006/relationships/image" Target="../media/image465.png"/><Relationship Id="rId37" Type="http://schemas.openxmlformats.org/officeDocument/2006/relationships/image" Target="../media/image435.png"/><Relationship Id="rId40" Type="http://schemas.openxmlformats.org/officeDocument/2006/relationships/image" Target="../media/image438.png"/><Relationship Id="rId45" Type="http://schemas.openxmlformats.org/officeDocument/2006/relationships/image" Target="../media/image474.png"/><Relationship Id="rId5" Type="http://schemas.openxmlformats.org/officeDocument/2006/relationships/image" Target="../media/image9.png"/><Relationship Id="rId15" Type="http://schemas.openxmlformats.org/officeDocument/2006/relationships/image" Target="../media/image448.png"/><Relationship Id="rId23" Type="http://schemas.openxmlformats.org/officeDocument/2006/relationships/image" Target="../media/image456.png"/><Relationship Id="rId28" Type="http://schemas.openxmlformats.org/officeDocument/2006/relationships/image" Target="../media/image461.png"/><Relationship Id="rId36" Type="http://schemas.openxmlformats.org/officeDocument/2006/relationships/image" Target="../media/image469.png"/><Relationship Id="rId49" Type="http://schemas.openxmlformats.org/officeDocument/2006/relationships/image" Target="../media/image478.png"/><Relationship Id="rId10" Type="http://schemas.openxmlformats.org/officeDocument/2006/relationships/image" Target="../media/image14.png"/><Relationship Id="rId19" Type="http://schemas.openxmlformats.org/officeDocument/2006/relationships/image" Target="../media/image452.png"/><Relationship Id="rId31" Type="http://schemas.openxmlformats.org/officeDocument/2006/relationships/image" Target="../media/image464.png"/><Relationship Id="rId44" Type="http://schemas.openxmlformats.org/officeDocument/2006/relationships/image" Target="../media/image47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47.png"/><Relationship Id="rId22" Type="http://schemas.openxmlformats.org/officeDocument/2006/relationships/image" Target="../media/image455.png"/><Relationship Id="rId27" Type="http://schemas.openxmlformats.org/officeDocument/2006/relationships/image" Target="../media/image460.png"/><Relationship Id="rId30" Type="http://schemas.openxmlformats.org/officeDocument/2006/relationships/image" Target="../media/image463.png"/><Relationship Id="rId35" Type="http://schemas.openxmlformats.org/officeDocument/2006/relationships/image" Target="../media/image468.png"/><Relationship Id="rId43" Type="http://schemas.openxmlformats.org/officeDocument/2006/relationships/image" Target="../media/image472.png"/><Relationship Id="rId48" Type="http://schemas.openxmlformats.org/officeDocument/2006/relationships/image" Target="../media/image477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450.png"/><Relationship Id="rId25" Type="http://schemas.openxmlformats.org/officeDocument/2006/relationships/image" Target="../media/image458.png"/><Relationship Id="rId33" Type="http://schemas.openxmlformats.org/officeDocument/2006/relationships/image" Target="../media/image466.png"/><Relationship Id="rId38" Type="http://schemas.openxmlformats.org/officeDocument/2006/relationships/image" Target="../media/image436.png"/><Relationship Id="rId46" Type="http://schemas.openxmlformats.org/officeDocument/2006/relationships/image" Target="../media/image475.png"/><Relationship Id="rId20" Type="http://schemas.openxmlformats.org/officeDocument/2006/relationships/image" Target="../media/image453.png"/><Relationship Id="rId41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7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483.png"/><Relationship Id="rId2" Type="http://schemas.openxmlformats.org/officeDocument/2006/relationships/image" Target="../media/image94.png"/><Relationship Id="rId16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48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8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01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86.png"/><Relationship Id="rId18" Type="http://schemas.openxmlformats.org/officeDocument/2006/relationships/image" Target="../media/image49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490.png"/><Relationship Id="rId2" Type="http://schemas.openxmlformats.org/officeDocument/2006/relationships/image" Target="../media/image94.png"/><Relationship Id="rId16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488.png"/><Relationship Id="rId10" Type="http://schemas.openxmlformats.org/officeDocument/2006/relationships/image" Target="../media/image14.png"/><Relationship Id="rId19" Type="http://schemas.openxmlformats.org/officeDocument/2006/relationships/image" Target="../media/image10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487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2.png"/><Relationship Id="rId18" Type="http://schemas.openxmlformats.org/officeDocument/2006/relationships/image" Target="../media/image497.png"/><Relationship Id="rId26" Type="http://schemas.openxmlformats.org/officeDocument/2006/relationships/image" Target="../media/image505.png"/><Relationship Id="rId39" Type="http://schemas.openxmlformats.org/officeDocument/2006/relationships/image" Target="../media/image518.png"/><Relationship Id="rId21" Type="http://schemas.openxmlformats.org/officeDocument/2006/relationships/image" Target="../media/image500.png"/><Relationship Id="rId34" Type="http://schemas.openxmlformats.org/officeDocument/2006/relationships/image" Target="../media/image513.png"/><Relationship Id="rId42" Type="http://schemas.openxmlformats.org/officeDocument/2006/relationships/image" Target="../media/image521.png"/><Relationship Id="rId47" Type="http://schemas.openxmlformats.org/officeDocument/2006/relationships/image" Target="../media/image526.png"/><Relationship Id="rId50" Type="http://schemas.openxmlformats.org/officeDocument/2006/relationships/image" Target="../media/image529.png"/><Relationship Id="rId55" Type="http://schemas.openxmlformats.org/officeDocument/2006/relationships/image" Target="../media/image534.png"/><Relationship Id="rId7" Type="http://schemas.openxmlformats.org/officeDocument/2006/relationships/image" Target="../media/image11.png"/><Relationship Id="rId2" Type="http://schemas.openxmlformats.org/officeDocument/2006/relationships/image" Target="../media/image94.png"/><Relationship Id="rId16" Type="http://schemas.openxmlformats.org/officeDocument/2006/relationships/image" Target="../media/image495.png"/><Relationship Id="rId29" Type="http://schemas.openxmlformats.org/officeDocument/2006/relationships/image" Target="../media/image508.png"/><Relationship Id="rId11" Type="http://schemas.openxmlformats.org/officeDocument/2006/relationships/image" Target="../media/image15.png"/><Relationship Id="rId24" Type="http://schemas.openxmlformats.org/officeDocument/2006/relationships/image" Target="../media/image503.png"/><Relationship Id="rId32" Type="http://schemas.openxmlformats.org/officeDocument/2006/relationships/image" Target="../media/image511.png"/><Relationship Id="rId37" Type="http://schemas.openxmlformats.org/officeDocument/2006/relationships/image" Target="../media/image516.png"/><Relationship Id="rId40" Type="http://schemas.openxmlformats.org/officeDocument/2006/relationships/image" Target="../media/image519.png"/><Relationship Id="rId45" Type="http://schemas.openxmlformats.org/officeDocument/2006/relationships/image" Target="../media/image524.png"/><Relationship Id="rId53" Type="http://schemas.openxmlformats.org/officeDocument/2006/relationships/image" Target="../media/image532.png"/><Relationship Id="rId58" Type="http://schemas.openxmlformats.org/officeDocument/2006/relationships/image" Target="../media/image537.png"/><Relationship Id="rId5" Type="http://schemas.openxmlformats.org/officeDocument/2006/relationships/image" Target="../media/image9.png"/><Relationship Id="rId61" Type="http://schemas.openxmlformats.org/officeDocument/2006/relationships/image" Target="../media/image101.png"/><Relationship Id="rId19" Type="http://schemas.openxmlformats.org/officeDocument/2006/relationships/image" Target="../media/image498.png"/><Relationship Id="rId14" Type="http://schemas.openxmlformats.org/officeDocument/2006/relationships/image" Target="../media/image493.png"/><Relationship Id="rId22" Type="http://schemas.openxmlformats.org/officeDocument/2006/relationships/image" Target="../media/image501.png"/><Relationship Id="rId27" Type="http://schemas.openxmlformats.org/officeDocument/2006/relationships/image" Target="../media/image506.png"/><Relationship Id="rId30" Type="http://schemas.openxmlformats.org/officeDocument/2006/relationships/image" Target="../media/image509.png"/><Relationship Id="rId35" Type="http://schemas.openxmlformats.org/officeDocument/2006/relationships/image" Target="../media/image514.png"/><Relationship Id="rId43" Type="http://schemas.openxmlformats.org/officeDocument/2006/relationships/image" Target="../media/image522.png"/><Relationship Id="rId48" Type="http://schemas.openxmlformats.org/officeDocument/2006/relationships/image" Target="../media/image527.png"/><Relationship Id="rId56" Type="http://schemas.openxmlformats.org/officeDocument/2006/relationships/image" Target="../media/image535.png"/><Relationship Id="rId8" Type="http://schemas.openxmlformats.org/officeDocument/2006/relationships/image" Target="../media/image12.png"/><Relationship Id="rId51" Type="http://schemas.openxmlformats.org/officeDocument/2006/relationships/image" Target="../media/image530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496.png"/><Relationship Id="rId25" Type="http://schemas.openxmlformats.org/officeDocument/2006/relationships/image" Target="../media/image504.png"/><Relationship Id="rId33" Type="http://schemas.openxmlformats.org/officeDocument/2006/relationships/image" Target="../media/image512.png"/><Relationship Id="rId38" Type="http://schemas.openxmlformats.org/officeDocument/2006/relationships/image" Target="../media/image517.png"/><Relationship Id="rId46" Type="http://schemas.openxmlformats.org/officeDocument/2006/relationships/image" Target="../media/image525.png"/><Relationship Id="rId59" Type="http://schemas.openxmlformats.org/officeDocument/2006/relationships/image" Target="../media/image538.png"/><Relationship Id="rId20" Type="http://schemas.openxmlformats.org/officeDocument/2006/relationships/image" Target="../media/image499.png"/><Relationship Id="rId41" Type="http://schemas.openxmlformats.org/officeDocument/2006/relationships/image" Target="../media/image520.png"/><Relationship Id="rId54" Type="http://schemas.openxmlformats.org/officeDocument/2006/relationships/image" Target="../media/image5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5" Type="http://schemas.openxmlformats.org/officeDocument/2006/relationships/image" Target="../media/image494.png"/><Relationship Id="rId23" Type="http://schemas.openxmlformats.org/officeDocument/2006/relationships/image" Target="../media/image502.png"/><Relationship Id="rId28" Type="http://schemas.openxmlformats.org/officeDocument/2006/relationships/image" Target="../media/image507.png"/><Relationship Id="rId36" Type="http://schemas.openxmlformats.org/officeDocument/2006/relationships/image" Target="../media/image515.png"/><Relationship Id="rId49" Type="http://schemas.openxmlformats.org/officeDocument/2006/relationships/image" Target="../media/image528.png"/><Relationship Id="rId57" Type="http://schemas.openxmlformats.org/officeDocument/2006/relationships/image" Target="../media/image536.png"/><Relationship Id="rId10" Type="http://schemas.openxmlformats.org/officeDocument/2006/relationships/image" Target="../media/image14.png"/><Relationship Id="rId31" Type="http://schemas.openxmlformats.org/officeDocument/2006/relationships/image" Target="../media/image510.png"/><Relationship Id="rId44" Type="http://schemas.openxmlformats.org/officeDocument/2006/relationships/image" Target="../media/image523.png"/><Relationship Id="rId52" Type="http://schemas.openxmlformats.org/officeDocument/2006/relationships/image" Target="../media/image531.png"/><Relationship Id="rId60" Type="http://schemas.openxmlformats.org/officeDocument/2006/relationships/image" Target="../media/image53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4.png"/><Relationship Id="rId21" Type="http://schemas.openxmlformats.org/officeDocument/2006/relationships/image" Target="../media/image429.png"/><Relationship Id="rId42" Type="http://schemas.openxmlformats.org/officeDocument/2006/relationships/image" Target="../media/image557.png"/><Relationship Id="rId47" Type="http://schemas.openxmlformats.org/officeDocument/2006/relationships/image" Target="../media/image562.png"/><Relationship Id="rId63" Type="http://schemas.openxmlformats.org/officeDocument/2006/relationships/image" Target="../media/image578.png"/><Relationship Id="rId68" Type="http://schemas.openxmlformats.org/officeDocument/2006/relationships/image" Target="../media/image583.png"/><Relationship Id="rId7" Type="http://schemas.openxmlformats.org/officeDocument/2006/relationships/image" Target="../media/image415.png"/><Relationship Id="rId71" Type="http://schemas.openxmlformats.org/officeDocument/2006/relationships/image" Target="../media/image586.png"/><Relationship Id="rId2" Type="http://schemas.openxmlformats.org/officeDocument/2006/relationships/image" Target="../media/image94.png"/><Relationship Id="rId16" Type="http://schemas.openxmlformats.org/officeDocument/2006/relationships/image" Target="../media/image548.png"/><Relationship Id="rId29" Type="http://schemas.openxmlformats.org/officeDocument/2006/relationships/image" Target="../media/image9.png"/><Relationship Id="rId11" Type="http://schemas.openxmlformats.org/officeDocument/2006/relationships/image" Target="../media/image544.png"/><Relationship Id="rId24" Type="http://schemas.openxmlformats.org/officeDocument/2006/relationships/image" Target="../media/image432.png"/><Relationship Id="rId32" Type="http://schemas.openxmlformats.org/officeDocument/2006/relationships/image" Target="../media/image12.png"/><Relationship Id="rId37" Type="http://schemas.openxmlformats.org/officeDocument/2006/relationships/image" Target="../media/image552.png"/><Relationship Id="rId40" Type="http://schemas.openxmlformats.org/officeDocument/2006/relationships/image" Target="../media/image555.png"/><Relationship Id="rId45" Type="http://schemas.openxmlformats.org/officeDocument/2006/relationships/image" Target="../media/image560.png"/><Relationship Id="rId53" Type="http://schemas.openxmlformats.org/officeDocument/2006/relationships/image" Target="../media/image568.png"/><Relationship Id="rId58" Type="http://schemas.openxmlformats.org/officeDocument/2006/relationships/image" Target="../media/image573.png"/><Relationship Id="rId66" Type="http://schemas.openxmlformats.org/officeDocument/2006/relationships/image" Target="../media/image581.png"/><Relationship Id="rId5" Type="http://schemas.openxmlformats.org/officeDocument/2006/relationships/image" Target="../media/image413.png"/><Relationship Id="rId61" Type="http://schemas.openxmlformats.org/officeDocument/2006/relationships/image" Target="../media/image576.png"/><Relationship Id="rId19" Type="http://schemas.openxmlformats.org/officeDocument/2006/relationships/image" Target="../media/image427.png"/><Relationship Id="rId14" Type="http://schemas.openxmlformats.org/officeDocument/2006/relationships/image" Target="../media/image547.png"/><Relationship Id="rId22" Type="http://schemas.openxmlformats.org/officeDocument/2006/relationships/image" Target="../media/image430.png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Relationship Id="rId43" Type="http://schemas.openxmlformats.org/officeDocument/2006/relationships/image" Target="../media/image558.png"/><Relationship Id="rId48" Type="http://schemas.openxmlformats.org/officeDocument/2006/relationships/image" Target="../media/image563.png"/><Relationship Id="rId56" Type="http://schemas.openxmlformats.org/officeDocument/2006/relationships/image" Target="../media/image571.png"/><Relationship Id="rId64" Type="http://schemas.openxmlformats.org/officeDocument/2006/relationships/image" Target="../media/image579.png"/><Relationship Id="rId69" Type="http://schemas.openxmlformats.org/officeDocument/2006/relationships/image" Target="../media/image584.png"/><Relationship Id="rId8" Type="http://schemas.openxmlformats.org/officeDocument/2006/relationships/image" Target="../media/image416.png"/><Relationship Id="rId51" Type="http://schemas.openxmlformats.org/officeDocument/2006/relationships/image" Target="../media/image566.png"/><Relationship Id="rId72" Type="http://schemas.openxmlformats.org/officeDocument/2006/relationships/image" Target="../media/image101.png"/><Relationship Id="rId3" Type="http://schemas.openxmlformats.org/officeDocument/2006/relationships/image" Target="../media/image540.png"/><Relationship Id="rId12" Type="http://schemas.openxmlformats.org/officeDocument/2006/relationships/image" Target="../media/image545.png"/><Relationship Id="rId17" Type="http://schemas.openxmlformats.org/officeDocument/2006/relationships/image" Target="../media/image425.png"/><Relationship Id="rId25" Type="http://schemas.openxmlformats.org/officeDocument/2006/relationships/image" Target="../media/image551.png"/><Relationship Id="rId33" Type="http://schemas.openxmlformats.org/officeDocument/2006/relationships/image" Target="../media/image13.png"/><Relationship Id="rId38" Type="http://schemas.openxmlformats.org/officeDocument/2006/relationships/image" Target="../media/image553.png"/><Relationship Id="rId46" Type="http://schemas.openxmlformats.org/officeDocument/2006/relationships/image" Target="../media/image561.png"/><Relationship Id="rId59" Type="http://schemas.openxmlformats.org/officeDocument/2006/relationships/image" Target="../media/image574.png"/><Relationship Id="rId67" Type="http://schemas.openxmlformats.org/officeDocument/2006/relationships/image" Target="../media/image582.png"/><Relationship Id="rId20" Type="http://schemas.openxmlformats.org/officeDocument/2006/relationships/image" Target="../media/image549.png"/><Relationship Id="rId41" Type="http://schemas.openxmlformats.org/officeDocument/2006/relationships/image" Target="../media/image556.png"/><Relationship Id="rId54" Type="http://schemas.openxmlformats.org/officeDocument/2006/relationships/image" Target="../media/image569.png"/><Relationship Id="rId62" Type="http://schemas.openxmlformats.org/officeDocument/2006/relationships/image" Target="../media/image577.png"/><Relationship Id="rId70" Type="http://schemas.openxmlformats.org/officeDocument/2006/relationships/image" Target="../media/image5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2.png"/><Relationship Id="rId15" Type="http://schemas.openxmlformats.org/officeDocument/2006/relationships/image" Target="../media/image423.png"/><Relationship Id="rId23" Type="http://schemas.openxmlformats.org/officeDocument/2006/relationships/image" Target="../media/image550.png"/><Relationship Id="rId28" Type="http://schemas.openxmlformats.org/officeDocument/2006/relationships/image" Target="../media/image8.png"/><Relationship Id="rId36" Type="http://schemas.openxmlformats.org/officeDocument/2006/relationships/image" Target="../media/image16.png"/><Relationship Id="rId49" Type="http://schemas.openxmlformats.org/officeDocument/2006/relationships/image" Target="../media/image564.png"/><Relationship Id="rId57" Type="http://schemas.openxmlformats.org/officeDocument/2006/relationships/image" Target="../media/image572.png"/><Relationship Id="rId10" Type="http://schemas.openxmlformats.org/officeDocument/2006/relationships/image" Target="../media/image418.png"/><Relationship Id="rId31" Type="http://schemas.openxmlformats.org/officeDocument/2006/relationships/image" Target="../media/image11.png"/><Relationship Id="rId44" Type="http://schemas.openxmlformats.org/officeDocument/2006/relationships/image" Target="../media/image559.png"/><Relationship Id="rId52" Type="http://schemas.openxmlformats.org/officeDocument/2006/relationships/image" Target="../media/image567.png"/><Relationship Id="rId60" Type="http://schemas.openxmlformats.org/officeDocument/2006/relationships/image" Target="../media/image575.png"/><Relationship Id="rId65" Type="http://schemas.openxmlformats.org/officeDocument/2006/relationships/image" Target="../media/image580.png"/><Relationship Id="rId4" Type="http://schemas.openxmlformats.org/officeDocument/2006/relationships/image" Target="../media/image541.png"/><Relationship Id="rId9" Type="http://schemas.openxmlformats.org/officeDocument/2006/relationships/image" Target="../media/image543.png"/><Relationship Id="rId13" Type="http://schemas.openxmlformats.org/officeDocument/2006/relationships/image" Target="../media/image546.png"/><Relationship Id="rId18" Type="http://schemas.openxmlformats.org/officeDocument/2006/relationships/image" Target="../media/image426.png"/><Relationship Id="rId39" Type="http://schemas.openxmlformats.org/officeDocument/2006/relationships/image" Target="../media/image554.png"/><Relationship Id="rId34" Type="http://schemas.openxmlformats.org/officeDocument/2006/relationships/image" Target="../media/image14.png"/><Relationship Id="rId50" Type="http://schemas.openxmlformats.org/officeDocument/2006/relationships/image" Target="../media/image565.png"/><Relationship Id="rId55" Type="http://schemas.openxmlformats.org/officeDocument/2006/relationships/image" Target="../media/image570.png"/></Relationships>
</file>

<file path=ppt/slides/_rels/slide6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4.png"/><Relationship Id="rId21" Type="http://schemas.openxmlformats.org/officeDocument/2006/relationships/image" Target="../media/image429.png"/><Relationship Id="rId42" Type="http://schemas.openxmlformats.org/officeDocument/2006/relationships/image" Target="../media/image557.png"/><Relationship Id="rId47" Type="http://schemas.openxmlformats.org/officeDocument/2006/relationships/image" Target="../media/image562.png"/><Relationship Id="rId63" Type="http://schemas.openxmlformats.org/officeDocument/2006/relationships/image" Target="../media/image578.png"/><Relationship Id="rId68" Type="http://schemas.openxmlformats.org/officeDocument/2006/relationships/image" Target="../media/image588.png"/><Relationship Id="rId7" Type="http://schemas.openxmlformats.org/officeDocument/2006/relationships/image" Target="../media/image415.png"/><Relationship Id="rId71" Type="http://schemas.openxmlformats.org/officeDocument/2006/relationships/image" Target="../media/image591.png"/><Relationship Id="rId2" Type="http://schemas.openxmlformats.org/officeDocument/2006/relationships/image" Target="../media/image94.png"/><Relationship Id="rId16" Type="http://schemas.openxmlformats.org/officeDocument/2006/relationships/image" Target="../media/image548.png"/><Relationship Id="rId29" Type="http://schemas.openxmlformats.org/officeDocument/2006/relationships/image" Target="../media/image9.png"/><Relationship Id="rId11" Type="http://schemas.openxmlformats.org/officeDocument/2006/relationships/image" Target="../media/image544.png"/><Relationship Id="rId24" Type="http://schemas.openxmlformats.org/officeDocument/2006/relationships/image" Target="../media/image432.png"/><Relationship Id="rId32" Type="http://schemas.openxmlformats.org/officeDocument/2006/relationships/image" Target="../media/image12.png"/><Relationship Id="rId37" Type="http://schemas.openxmlformats.org/officeDocument/2006/relationships/image" Target="../media/image552.png"/><Relationship Id="rId40" Type="http://schemas.openxmlformats.org/officeDocument/2006/relationships/image" Target="../media/image555.png"/><Relationship Id="rId45" Type="http://schemas.openxmlformats.org/officeDocument/2006/relationships/image" Target="../media/image560.png"/><Relationship Id="rId53" Type="http://schemas.openxmlformats.org/officeDocument/2006/relationships/image" Target="../media/image568.png"/><Relationship Id="rId58" Type="http://schemas.openxmlformats.org/officeDocument/2006/relationships/image" Target="../media/image573.png"/><Relationship Id="rId66" Type="http://schemas.openxmlformats.org/officeDocument/2006/relationships/image" Target="../media/image587.png"/><Relationship Id="rId5" Type="http://schemas.openxmlformats.org/officeDocument/2006/relationships/image" Target="../media/image413.png"/><Relationship Id="rId61" Type="http://schemas.openxmlformats.org/officeDocument/2006/relationships/image" Target="../media/image576.png"/><Relationship Id="rId19" Type="http://schemas.openxmlformats.org/officeDocument/2006/relationships/image" Target="../media/image427.png"/><Relationship Id="rId14" Type="http://schemas.openxmlformats.org/officeDocument/2006/relationships/image" Target="../media/image547.png"/><Relationship Id="rId22" Type="http://schemas.openxmlformats.org/officeDocument/2006/relationships/image" Target="../media/image430.png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Relationship Id="rId43" Type="http://schemas.openxmlformats.org/officeDocument/2006/relationships/image" Target="../media/image558.png"/><Relationship Id="rId48" Type="http://schemas.openxmlformats.org/officeDocument/2006/relationships/image" Target="../media/image563.png"/><Relationship Id="rId56" Type="http://schemas.openxmlformats.org/officeDocument/2006/relationships/image" Target="../media/image571.png"/><Relationship Id="rId64" Type="http://schemas.openxmlformats.org/officeDocument/2006/relationships/image" Target="../media/image579.png"/><Relationship Id="rId69" Type="http://schemas.openxmlformats.org/officeDocument/2006/relationships/image" Target="../media/image589.png"/><Relationship Id="rId8" Type="http://schemas.openxmlformats.org/officeDocument/2006/relationships/image" Target="../media/image416.png"/><Relationship Id="rId51" Type="http://schemas.openxmlformats.org/officeDocument/2006/relationships/image" Target="../media/image566.png"/><Relationship Id="rId72" Type="http://schemas.openxmlformats.org/officeDocument/2006/relationships/image" Target="../media/image101.png"/><Relationship Id="rId3" Type="http://schemas.openxmlformats.org/officeDocument/2006/relationships/image" Target="../media/image540.png"/><Relationship Id="rId12" Type="http://schemas.openxmlformats.org/officeDocument/2006/relationships/image" Target="../media/image545.png"/><Relationship Id="rId17" Type="http://schemas.openxmlformats.org/officeDocument/2006/relationships/image" Target="../media/image425.png"/><Relationship Id="rId25" Type="http://schemas.openxmlformats.org/officeDocument/2006/relationships/image" Target="../media/image551.png"/><Relationship Id="rId33" Type="http://schemas.openxmlformats.org/officeDocument/2006/relationships/image" Target="../media/image13.png"/><Relationship Id="rId38" Type="http://schemas.openxmlformats.org/officeDocument/2006/relationships/image" Target="../media/image553.png"/><Relationship Id="rId46" Type="http://schemas.openxmlformats.org/officeDocument/2006/relationships/image" Target="../media/image561.png"/><Relationship Id="rId59" Type="http://schemas.openxmlformats.org/officeDocument/2006/relationships/image" Target="../media/image574.png"/><Relationship Id="rId67" Type="http://schemas.openxmlformats.org/officeDocument/2006/relationships/image" Target="../media/image582.png"/><Relationship Id="rId20" Type="http://schemas.openxmlformats.org/officeDocument/2006/relationships/image" Target="../media/image549.png"/><Relationship Id="rId41" Type="http://schemas.openxmlformats.org/officeDocument/2006/relationships/image" Target="../media/image556.png"/><Relationship Id="rId54" Type="http://schemas.openxmlformats.org/officeDocument/2006/relationships/image" Target="../media/image569.png"/><Relationship Id="rId62" Type="http://schemas.openxmlformats.org/officeDocument/2006/relationships/image" Target="../media/image577.png"/><Relationship Id="rId70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2.png"/><Relationship Id="rId15" Type="http://schemas.openxmlformats.org/officeDocument/2006/relationships/image" Target="../media/image423.png"/><Relationship Id="rId23" Type="http://schemas.openxmlformats.org/officeDocument/2006/relationships/image" Target="../media/image550.png"/><Relationship Id="rId28" Type="http://schemas.openxmlformats.org/officeDocument/2006/relationships/image" Target="../media/image8.png"/><Relationship Id="rId36" Type="http://schemas.openxmlformats.org/officeDocument/2006/relationships/image" Target="../media/image16.png"/><Relationship Id="rId49" Type="http://schemas.openxmlformats.org/officeDocument/2006/relationships/image" Target="../media/image564.png"/><Relationship Id="rId57" Type="http://schemas.openxmlformats.org/officeDocument/2006/relationships/image" Target="../media/image572.png"/><Relationship Id="rId10" Type="http://schemas.openxmlformats.org/officeDocument/2006/relationships/image" Target="../media/image418.png"/><Relationship Id="rId31" Type="http://schemas.openxmlformats.org/officeDocument/2006/relationships/image" Target="../media/image11.png"/><Relationship Id="rId44" Type="http://schemas.openxmlformats.org/officeDocument/2006/relationships/image" Target="../media/image559.png"/><Relationship Id="rId52" Type="http://schemas.openxmlformats.org/officeDocument/2006/relationships/image" Target="../media/image567.png"/><Relationship Id="rId60" Type="http://schemas.openxmlformats.org/officeDocument/2006/relationships/image" Target="../media/image575.png"/><Relationship Id="rId65" Type="http://schemas.openxmlformats.org/officeDocument/2006/relationships/image" Target="../media/image580.png"/><Relationship Id="rId4" Type="http://schemas.openxmlformats.org/officeDocument/2006/relationships/image" Target="../media/image541.png"/><Relationship Id="rId9" Type="http://schemas.openxmlformats.org/officeDocument/2006/relationships/image" Target="../media/image543.png"/><Relationship Id="rId13" Type="http://schemas.openxmlformats.org/officeDocument/2006/relationships/image" Target="../media/image546.png"/><Relationship Id="rId18" Type="http://schemas.openxmlformats.org/officeDocument/2006/relationships/image" Target="../media/image426.png"/><Relationship Id="rId39" Type="http://schemas.openxmlformats.org/officeDocument/2006/relationships/image" Target="../media/image554.png"/><Relationship Id="rId34" Type="http://schemas.openxmlformats.org/officeDocument/2006/relationships/image" Target="../media/image14.png"/><Relationship Id="rId50" Type="http://schemas.openxmlformats.org/officeDocument/2006/relationships/image" Target="../media/image565.png"/><Relationship Id="rId55" Type="http://schemas.openxmlformats.org/officeDocument/2006/relationships/image" Target="../media/image570.png"/></Relationships>
</file>

<file path=ppt/slides/_rels/slide6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4.png"/><Relationship Id="rId21" Type="http://schemas.openxmlformats.org/officeDocument/2006/relationships/image" Target="../media/image429.png"/><Relationship Id="rId34" Type="http://schemas.openxmlformats.org/officeDocument/2006/relationships/image" Target="../media/image14.png"/><Relationship Id="rId42" Type="http://schemas.openxmlformats.org/officeDocument/2006/relationships/image" Target="../media/image597.png"/><Relationship Id="rId47" Type="http://schemas.openxmlformats.org/officeDocument/2006/relationships/image" Target="../media/image602.png"/><Relationship Id="rId50" Type="http://schemas.openxmlformats.org/officeDocument/2006/relationships/image" Target="../media/image605.png"/><Relationship Id="rId55" Type="http://schemas.openxmlformats.org/officeDocument/2006/relationships/image" Target="../media/image610.png"/><Relationship Id="rId63" Type="http://schemas.openxmlformats.org/officeDocument/2006/relationships/image" Target="../media/image618.png"/><Relationship Id="rId7" Type="http://schemas.openxmlformats.org/officeDocument/2006/relationships/image" Target="../media/image415.png"/><Relationship Id="rId2" Type="http://schemas.openxmlformats.org/officeDocument/2006/relationships/image" Target="../media/image94.png"/><Relationship Id="rId16" Type="http://schemas.openxmlformats.org/officeDocument/2006/relationships/image" Target="../media/image548.png"/><Relationship Id="rId29" Type="http://schemas.openxmlformats.org/officeDocument/2006/relationships/image" Target="../media/image9.png"/><Relationship Id="rId11" Type="http://schemas.openxmlformats.org/officeDocument/2006/relationships/image" Target="../media/image544.png"/><Relationship Id="rId24" Type="http://schemas.openxmlformats.org/officeDocument/2006/relationships/image" Target="../media/image432.png"/><Relationship Id="rId32" Type="http://schemas.openxmlformats.org/officeDocument/2006/relationships/image" Target="../media/image12.png"/><Relationship Id="rId37" Type="http://schemas.openxmlformats.org/officeDocument/2006/relationships/image" Target="../media/image592.png"/><Relationship Id="rId40" Type="http://schemas.openxmlformats.org/officeDocument/2006/relationships/image" Target="../media/image595.png"/><Relationship Id="rId45" Type="http://schemas.openxmlformats.org/officeDocument/2006/relationships/image" Target="../media/image600.png"/><Relationship Id="rId53" Type="http://schemas.openxmlformats.org/officeDocument/2006/relationships/image" Target="../media/image608.png"/><Relationship Id="rId58" Type="http://schemas.openxmlformats.org/officeDocument/2006/relationships/image" Target="../media/image613.png"/><Relationship Id="rId5" Type="http://schemas.openxmlformats.org/officeDocument/2006/relationships/image" Target="../media/image413.png"/><Relationship Id="rId61" Type="http://schemas.openxmlformats.org/officeDocument/2006/relationships/image" Target="../media/image616.png"/><Relationship Id="rId19" Type="http://schemas.openxmlformats.org/officeDocument/2006/relationships/image" Target="../media/image427.png"/><Relationship Id="rId14" Type="http://schemas.openxmlformats.org/officeDocument/2006/relationships/image" Target="../media/image547.png"/><Relationship Id="rId22" Type="http://schemas.openxmlformats.org/officeDocument/2006/relationships/image" Target="../media/image430.png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Relationship Id="rId43" Type="http://schemas.openxmlformats.org/officeDocument/2006/relationships/image" Target="../media/image598.png"/><Relationship Id="rId48" Type="http://schemas.openxmlformats.org/officeDocument/2006/relationships/image" Target="../media/image603.png"/><Relationship Id="rId56" Type="http://schemas.openxmlformats.org/officeDocument/2006/relationships/image" Target="../media/image611.png"/><Relationship Id="rId64" Type="http://schemas.openxmlformats.org/officeDocument/2006/relationships/image" Target="../media/image619.png"/><Relationship Id="rId8" Type="http://schemas.openxmlformats.org/officeDocument/2006/relationships/image" Target="../media/image416.png"/><Relationship Id="rId51" Type="http://schemas.openxmlformats.org/officeDocument/2006/relationships/image" Target="../media/image606.png"/><Relationship Id="rId3" Type="http://schemas.openxmlformats.org/officeDocument/2006/relationships/image" Target="../media/image540.png"/><Relationship Id="rId12" Type="http://schemas.openxmlformats.org/officeDocument/2006/relationships/image" Target="../media/image545.png"/><Relationship Id="rId17" Type="http://schemas.openxmlformats.org/officeDocument/2006/relationships/image" Target="../media/image425.png"/><Relationship Id="rId25" Type="http://schemas.openxmlformats.org/officeDocument/2006/relationships/image" Target="../media/image551.png"/><Relationship Id="rId33" Type="http://schemas.openxmlformats.org/officeDocument/2006/relationships/image" Target="../media/image13.png"/><Relationship Id="rId38" Type="http://schemas.openxmlformats.org/officeDocument/2006/relationships/image" Target="../media/image593.png"/><Relationship Id="rId46" Type="http://schemas.openxmlformats.org/officeDocument/2006/relationships/image" Target="../media/image601.png"/><Relationship Id="rId59" Type="http://schemas.openxmlformats.org/officeDocument/2006/relationships/image" Target="../media/image614.png"/><Relationship Id="rId20" Type="http://schemas.openxmlformats.org/officeDocument/2006/relationships/image" Target="../media/image549.png"/><Relationship Id="rId41" Type="http://schemas.openxmlformats.org/officeDocument/2006/relationships/image" Target="../media/image596.png"/><Relationship Id="rId54" Type="http://schemas.openxmlformats.org/officeDocument/2006/relationships/image" Target="../media/image609.png"/><Relationship Id="rId62" Type="http://schemas.openxmlformats.org/officeDocument/2006/relationships/image" Target="../media/image6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2.png"/><Relationship Id="rId15" Type="http://schemas.openxmlformats.org/officeDocument/2006/relationships/image" Target="../media/image423.png"/><Relationship Id="rId23" Type="http://schemas.openxmlformats.org/officeDocument/2006/relationships/image" Target="../media/image550.png"/><Relationship Id="rId28" Type="http://schemas.openxmlformats.org/officeDocument/2006/relationships/image" Target="../media/image8.png"/><Relationship Id="rId36" Type="http://schemas.openxmlformats.org/officeDocument/2006/relationships/image" Target="../media/image16.png"/><Relationship Id="rId49" Type="http://schemas.openxmlformats.org/officeDocument/2006/relationships/image" Target="../media/image604.png"/><Relationship Id="rId57" Type="http://schemas.openxmlformats.org/officeDocument/2006/relationships/image" Target="../media/image612.png"/><Relationship Id="rId10" Type="http://schemas.openxmlformats.org/officeDocument/2006/relationships/image" Target="../media/image418.png"/><Relationship Id="rId31" Type="http://schemas.openxmlformats.org/officeDocument/2006/relationships/image" Target="../media/image11.png"/><Relationship Id="rId44" Type="http://schemas.openxmlformats.org/officeDocument/2006/relationships/image" Target="../media/image599.png"/><Relationship Id="rId52" Type="http://schemas.openxmlformats.org/officeDocument/2006/relationships/image" Target="../media/image607.png"/><Relationship Id="rId60" Type="http://schemas.openxmlformats.org/officeDocument/2006/relationships/image" Target="../media/image615.png"/><Relationship Id="rId65" Type="http://schemas.openxmlformats.org/officeDocument/2006/relationships/image" Target="../media/image620.png"/><Relationship Id="rId4" Type="http://schemas.openxmlformats.org/officeDocument/2006/relationships/image" Target="../media/image541.png"/><Relationship Id="rId9" Type="http://schemas.openxmlformats.org/officeDocument/2006/relationships/image" Target="../media/image543.png"/><Relationship Id="rId13" Type="http://schemas.openxmlformats.org/officeDocument/2006/relationships/image" Target="../media/image546.png"/><Relationship Id="rId18" Type="http://schemas.openxmlformats.org/officeDocument/2006/relationships/image" Target="../media/image426.png"/><Relationship Id="rId39" Type="http://schemas.openxmlformats.org/officeDocument/2006/relationships/image" Target="../media/image59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2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3.png"/><Relationship Id="rId4" Type="http://schemas.openxmlformats.org/officeDocument/2006/relationships/image" Target="../media/image6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2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103.png"/><Relationship Id="rId9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2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103.png"/><Relationship Id="rId9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3073400"/>
            <a:ext cx="12382500" cy="977900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959546" y="2957096"/>
            <a:ext cx="12341199" cy="10586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879" b="1" spc="10" dirty="0">
                <a:solidFill>
                  <a:srgbClr val="FF0000"/>
                </a:solidFill>
                <a:latin typeface="Arial"/>
                <a:cs typeface="Arial"/>
              </a:rPr>
              <a:t>“Everything fails all the time”</a:t>
            </a:r>
            <a:endParaRPr sz="6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8" name="object 1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251137" y="8630380"/>
            <a:ext cx="141224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FEFFFF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31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693025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1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85" y="3410789"/>
            <a:ext cx="2957703" cy="964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151372" y="4036490"/>
            <a:ext cx="4160520" cy="17783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19481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Instance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10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206625" y="3011521"/>
            <a:ext cx="11830050" cy="15689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70" b="1" spc="10" dirty="0">
                <a:solidFill>
                  <a:srgbClr val="FEFFFF"/>
                </a:solidFill>
                <a:latin typeface="Arial"/>
                <a:cs typeface="Arial"/>
              </a:rPr>
              <a:t>First step in increasing the availability </a:t>
            </a:r>
            <a:endParaRPr sz="4300">
              <a:latin typeface="Arial"/>
              <a:cs typeface="Arial"/>
            </a:endParaRPr>
          </a:p>
          <a:p>
            <a:pPr marL="1898967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of a system or application.</a:t>
            </a:r>
            <a:endParaRPr sz="5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12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560697" y="6208821"/>
            <a:ext cx="7277100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Instance Redundancy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1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686405" y="1998750"/>
            <a:ext cx="459943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Load  balancer  used  to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86405" y="2553486"/>
            <a:ext cx="3147822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route  incoming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86405" y="3108222"/>
            <a:ext cx="4157855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requests  to  multiple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86405" y="3662958"/>
            <a:ext cx="2968372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EC2  instances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9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75" y="1647209"/>
            <a:ext cx="96489" cy="2773362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93" y="2600325"/>
            <a:ext cx="1693333" cy="952500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014" y="2573514"/>
            <a:ext cx="1005207" cy="100612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3788842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13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3180878"/>
            <a:ext cx="1305810" cy="52682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3084704"/>
            <a:ext cx="227124" cy="259563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1644206"/>
            <a:ext cx="1305810" cy="52682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1548031"/>
            <a:ext cx="227124" cy="259564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813527"/>
            <a:ext cx="1305810" cy="52680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717351"/>
            <a:ext cx="227124" cy="259563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2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2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2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4560697" y="6208821"/>
            <a:ext cx="7277100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Instance Redundancy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2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2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86405" y="1998750"/>
            <a:ext cx="459943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Load  balancer  used  to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686405" y="2553486"/>
            <a:ext cx="3147822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route  incoming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686405" y="3108222"/>
            <a:ext cx="4157855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requests  to  multiple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686405" y="3662958"/>
            <a:ext cx="2968372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EC2  instances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75" y="1647209"/>
            <a:ext cx="96489" cy="2773362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4171950"/>
            <a:ext cx="1693333" cy="9525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4145139"/>
            <a:ext cx="1005207" cy="100612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581249" y="5196041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2600325"/>
            <a:ext cx="1693333" cy="952500"/>
          </a:xfrm>
          <a:prstGeom prst="rect">
            <a:avLst/>
          </a:prstGeom>
        </p:spPr>
      </p:pic>
      <p:pic>
        <p:nvPicPr>
          <p:cNvPr id="2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2573514"/>
            <a:ext cx="1005207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581249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81249" y="2052789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13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2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2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2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2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2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086100"/>
            <a:ext cx="9156700" cy="7366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846897" y="3015442"/>
            <a:ext cx="12734926" cy="15689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731644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Incoming request load shared </a:t>
            </a:r>
            <a:endParaRPr sz="5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by all instances behind the load balancer.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24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949700"/>
            <a:ext cx="12636500" cy="723900"/>
          </a:xfrm>
          <a:prstGeom prst="rect">
            <a:avLst/>
          </a:prstGeom>
        </p:spPr>
      </p:pic>
      <p:pic>
        <p:nvPicPr>
          <p:cNvPr id="2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15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262" y="2523335"/>
            <a:ext cx="96488" cy="1937177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3180878"/>
            <a:ext cx="1305810" cy="52682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3084704"/>
            <a:ext cx="227124" cy="259563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1644206"/>
            <a:ext cx="1305810" cy="52682"/>
          </a:xfrm>
          <a:prstGeom prst="rect">
            <a:avLst/>
          </a:prstGeom>
        </p:spPr>
      </p:pic>
      <p:pic>
        <p:nvPicPr>
          <p:cNvPr id="2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1548031"/>
            <a:ext cx="227124" cy="259564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813527"/>
            <a:ext cx="1305810" cy="52680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717351"/>
            <a:ext cx="227124" cy="259563"/>
          </a:xfrm>
          <a:prstGeom prst="rect">
            <a:avLst/>
          </a:prstGeom>
        </p:spPr>
      </p:pic>
      <p:pic>
        <p:nvPicPr>
          <p:cNvPr id="25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276977" y="6208821"/>
            <a:ext cx="5844540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Request Routing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26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26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26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6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4171950"/>
            <a:ext cx="1693333" cy="9525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4145139"/>
            <a:ext cx="1005207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581249" y="5196041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7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2600325"/>
            <a:ext cx="1693333" cy="9525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2573514"/>
            <a:ext cx="1005207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581249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7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81249" y="2052789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7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33" y="1006549"/>
            <a:ext cx="549716" cy="1277117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917700"/>
            <a:ext cx="381000" cy="2667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612900"/>
            <a:ext cx="381000" cy="266700"/>
          </a:xfrm>
          <a:prstGeom prst="rect">
            <a:avLst/>
          </a:prstGeom>
        </p:spPr>
      </p:pic>
      <p:pic>
        <p:nvPicPr>
          <p:cNvPr id="278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33" y="2574998"/>
            <a:ext cx="549716" cy="1277117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492500"/>
            <a:ext cx="381000" cy="255781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187700"/>
            <a:ext cx="381000" cy="255781"/>
          </a:xfrm>
          <a:prstGeom prst="rect">
            <a:avLst/>
          </a:prstGeom>
        </p:spPr>
      </p:pic>
      <p:pic>
        <p:nvPicPr>
          <p:cNvPr id="281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33" y="4143448"/>
            <a:ext cx="549716" cy="1277117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054600"/>
            <a:ext cx="381000" cy="266700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749800"/>
            <a:ext cx="381000" cy="26670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769600" y="2831875"/>
            <a:ext cx="5065015" cy="1340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Leastconns used to spread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 across healthy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instances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8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798294" y="614731"/>
            <a:ext cx="3877501" cy="354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EQUAL  UTILIZATION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798294" y="1097331"/>
            <a:ext cx="3616167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ON  EACH  INSTANCE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2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682" y="1495582"/>
            <a:ext cx="2150492" cy="408009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06" y="1638411"/>
            <a:ext cx="160809" cy="213254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262" y="2523335"/>
            <a:ext cx="96488" cy="1937177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9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3180878"/>
            <a:ext cx="1305810" cy="52682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3084704"/>
            <a:ext cx="227124" cy="259563"/>
          </a:xfrm>
          <a:prstGeom prst="rect">
            <a:avLst/>
          </a:prstGeom>
        </p:spPr>
      </p:pic>
      <p:pic>
        <p:nvPicPr>
          <p:cNvPr id="29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1644206"/>
            <a:ext cx="1305810" cy="52682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1548031"/>
            <a:ext cx="227124" cy="259564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813527"/>
            <a:ext cx="1305810" cy="5268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717351"/>
            <a:ext cx="227124" cy="259563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29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299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300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301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302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303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304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305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306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276977" y="6208821"/>
            <a:ext cx="5844540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Request Routing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307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308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309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310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31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3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4171950"/>
            <a:ext cx="1693333" cy="9525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4145139"/>
            <a:ext cx="1005207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81249" y="5196041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5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2600325"/>
            <a:ext cx="1693333" cy="952500"/>
          </a:xfrm>
          <a:prstGeom prst="rect">
            <a:avLst/>
          </a:prstGeom>
        </p:spPr>
      </p:pic>
      <p:pic>
        <p:nvPicPr>
          <p:cNvPr id="316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2573514"/>
            <a:ext cx="1005207" cy="100612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581249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7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318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581249" y="2052789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9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33" y="1006549"/>
            <a:ext cx="549716" cy="1277117"/>
          </a:xfrm>
          <a:prstGeom prst="rect">
            <a:avLst/>
          </a:prstGeom>
        </p:spPr>
      </p:pic>
      <p:pic>
        <p:nvPicPr>
          <p:cNvPr id="320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917700"/>
            <a:ext cx="381000" cy="266700"/>
          </a:xfrm>
          <a:prstGeom prst="rect">
            <a:avLst/>
          </a:prstGeom>
        </p:spPr>
      </p:pic>
      <p:pic>
        <p:nvPicPr>
          <p:cNvPr id="32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612900"/>
            <a:ext cx="381000" cy="266700"/>
          </a:xfrm>
          <a:prstGeom prst="rect">
            <a:avLst/>
          </a:prstGeom>
        </p:spPr>
      </p:pic>
      <p:pic>
        <p:nvPicPr>
          <p:cNvPr id="32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33" y="2574998"/>
            <a:ext cx="549716" cy="1277117"/>
          </a:xfrm>
          <a:prstGeom prst="rect">
            <a:avLst/>
          </a:prstGeom>
        </p:spPr>
      </p:pic>
      <p:pic>
        <p:nvPicPr>
          <p:cNvPr id="32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492500"/>
            <a:ext cx="381000" cy="255781"/>
          </a:xfrm>
          <a:prstGeom prst="rect">
            <a:avLst/>
          </a:prstGeom>
        </p:spPr>
      </p:pic>
      <p:pic>
        <p:nvPicPr>
          <p:cNvPr id="32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187700"/>
            <a:ext cx="381000" cy="255781"/>
          </a:xfrm>
          <a:prstGeom prst="rect">
            <a:avLst/>
          </a:prstGeom>
        </p:spPr>
      </p:pic>
      <p:pic>
        <p:nvPicPr>
          <p:cNvPr id="32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33" y="4143448"/>
            <a:ext cx="549716" cy="1277117"/>
          </a:xfrm>
          <a:prstGeom prst="rect">
            <a:avLst/>
          </a:prstGeom>
        </p:spPr>
      </p:pic>
      <p:pic>
        <p:nvPicPr>
          <p:cNvPr id="32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054600"/>
            <a:ext cx="381000" cy="266700"/>
          </a:xfrm>
          <a:prstGeom prst="rect">
            <a:avLst/>
          </a:prstGeom>
        </p:spPr>
      </p:pic>
      <p:pic>
        <p:nvPicPr>
          <p:cNvPr id="32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749800"/>
            <a:ext cx="381000" cy="266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769600" y="2831875"/>
            <a:ext cx="5065015" cy="1340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Leastconns used to spread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 across healthy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instances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2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15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798294" y="614731"/>
            <a:ext cx="3877501" cy="354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EQUAL  UTILIZATION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798294" y="1097331"/>
            <a:ext cx="3616167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ON  EACH  INSTANCE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682" y="1495582"/>
            <a:ext cx="2150492" cy="408009"/>
          </a:xfrm>
          <a:prstGeom prst="rect">
            <a:avLst/>
          </a:prstGeom>
        </p:spPr>
      </p:pic>
      <p:pic>
        <p:nvPicPr>
          <p:cNvPr id="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06" y="1638411"/>
            <a:ext cx="160809" cy="213254"/>
          </a:xfrm>
          <a:prstGeom prst="rect">
            <a:avLst/>
          </a:prstGeom>
        </p:spPr>
      </p:pic>
      <p:pic>
        <p:nvPicPr>
          <p:cNvPr id="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262" y="2523335"/>
            <a:ext cx="96488" cy="1937177"/>
          </a:xfrm>
          <a:prstGeom prst="rect">
            <a:avLst/>
          </a:prstGeom>
        </p:spPr>
      </p:pic>
      <p:pic>
        <p:nvPicPr>
          <p:cNvPr id="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3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3180878"/>
            <a:ext cx="1305810" cy="52682"/>
          </a:xfrm>
          <a:prstGeom prst="rect">
            <a:avLst/>
          </a:prstGeom>
        </p:spPr>
      </p:pic>
      <p:pic>
        <p:nvPicPr>
          <p:cNvPr id="3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3084704"/>
            <a:ext cx="227124" cy="259563"/>
          </a:xfrm>
          <a:prstGeom prst="rect">
            <a:avLst/>
          </a:prstGeom>
        </p:spPr>
      </p:pic>
      <p:pic>
        <p:nvPicPr>
          <p:cNvPr id="33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1644206"/>
            <a:ext cx="1305810" cy="52682"/>
          </a:xfrm>
          <a:prstGeom prst="rect">
            <a:avLst/>
          </a:prstGeom>
        </p:spPr>
      </p:pic>
      <p:pic>
        <p:nvPicPr>
          <p:cNvPr id="33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1548031"/>
            <a:ext cx="227124" cy="259564"/>
          </a:xfrm>
          <a:prstGeom prst="rect">
            <a:avLst/>
          </a:prstGeom>
        </p:spPr>
      </p:pic>
      <p:pic>
        <p:nvPicPr>
          <p:cNvPr id="3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813527"/>
            <a:ext cx="1305810" cy="52680"/>
          </a:xfrm>
          <a:prstGeom prst="rect">
            <a:avLst/>
          </a:prstGeom>
        </p:spPr>
      </p:pic>
      <p:pic>
        <p:nvPicPr>
          <p:cNvPr id="3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717351"/>
            <a:ext cx="227124" cy="259563"/>
          </a:xfrm>
          <a:prstGeom prst="rect">
            <a:avLst/>
          </a:prstGeom>
        </p:spPr>
      </p:pic>
      <p:pic>
        <p:nvPicPr>
          <p:cNvPr id="34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34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34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34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34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276977" y="6208821"/>
            <a:ext cx="5844540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Request Routing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35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5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4171950"/>
            <a:ext cx="1693333" cy="952500"/>
          </a:xfrm>
          <a:prstGeom prst="rect">
            <a:avLst/>
          </a:prstGeom>
        </p:spPr>
      </p:pic>
      <p:pic>
        <p:nvPicPr>
          <p:cNvPr id="35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4145139"/>
            <a:ext cx="1005207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81249" y="5196041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2600325"/>
            <a:ext cx="1693333" cy="952500"/>
          </a:xfrm>
          <a:prstGeom prst="rect">
            <a:avLst/>
          </a:prstGeom>
        </p:spPr>
      </p:pic>
      <p:pic>
        <p:nvPicPr>
          <p:cNvPr id="36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2573514"/>
            <a:ext cx="1005207" cy="100612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581249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6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36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581249" y="2052789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6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33" y="1006549"/>
            <a:ext cx="549716" cy="1277117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917700"/>
            <a:ext cx="381000" cy="2667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612900"/>
            <a:ext cx="381000" cy="2667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33" y="2574998"/>
            <a:ext cx="549716" cy="1277117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492500"/>
            <a:ext cx="381000" cy="255781"/>
          </a:xfrm>
          <a:prstGeom prst="rect">
            <a:avLst/>
          </a:prstGeom>
        </p:spPr>
      </p:pic>
      <p:pic>
        <p:nvPicPr>
          <p:cNvPr id="368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187700"/>
            <a:ext cx="381000" cy="255781"/>
          </a:xfrm>
          <a:prstGeom prst="rect">
            <a:avLst/>
          </a:prstGeom>
        </p:spPr>
      </p:pic>
      <p:pic>
        <p:nvPicPr>
          <p:cNvPr id="369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33" y="4143448"/>
            <a:ext cx="549716" cy="1277117"/>
          </a:xfrm>
          <a:prstGeom prst="rect">
            <a:avLst/>
          </a:prstGeom>
        </p:spPr>
      </p:pic>
      <p:pic>
        <p:nvPicPr>
          <p:cNvPr id="370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054600"/>
            <a:ext cx="381000" cy="266700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749800"/>
            <a:ext cx="381000" cy="266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0769600" y="2831875"/>
            <a:ext cx="5065015" cy="1340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Leastconns used to spread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 across healthy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instances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37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5670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010" y="2426869"/>
            <a:ext cx="2877058" cy="1210987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756900" y="2826589"/>
            <a:ext cx="2216658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Leastconns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377701" y="890767"/>
            <a:ext cx="4990117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TARGETS  INSTANCES  WITH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377701" y="1373367"/>
            <a:ext cx="6160896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FEWEST  OUTSTANDING  REQUESTS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74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033" y="1843262"/>
            <a:ext cx="915234" cy="84192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277" y="3263554"/>
            <a:ext cx="1114647" cy="984521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11511249" y="4408561"/>
            <a:ext cx="4410455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SMOOTHS  REQUEST  LOAD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1511249" y="4891161"/>
            <a:ext cx="4298826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ACROSS  ALL  INSTANCES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6809344" y="4408561"/>
            <a:ext cx="3930905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ADJUSTS  TO  REQUEST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6809344" y="4891161"/>
            <a:ext cx="3104039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RESPONSE  TIMES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76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70" y="2960276"/>
            <a:ext cx="1815664" cy="1294879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15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38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38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38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3149600"/>
            <a:ext cx="14071600" cy="723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39507" y="3076910"/>
            <a:ext cx="14149706" cy="1471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10" b="1" spc="10" dirty="0">
                <a:solidFill>
                  <a:srgbClr val="FEFFFF"/>
                </a:solidFill>
                <a:latin typeface="Arial"/>
                <a:cs typeface="Arial"/>
              </a:rPr>
              <a:t>Instances that fail can be replaced seamlessly</a:t>
            </a:r>
            <a:endParaRPr sz="4900">
              <a:latin typeface="Arial"/>
              <a:cs typeface="Arial"/>
            </a:endParaRPr>
          </a:p>
          <a:p>
            <a:pPr marL="589914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while other instances continue to operate.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39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3911600"/>
            <a:ext cx="12903200" cy="7239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4194248"/>
            <a:ext cx="549716" cy="1277117"/>
          </a:xfrm>
          <a:prstGeom prst="rect">
            <a:avLst/>
          </a:prstGeom>
        </p:spPr>
      </p:pic>
      <p:pic>
        <p:nvPicPr>
          <p:cNvPr id="3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5105400"/>
            <a:ext cx="381000" cy="266700"/>
          </a:xfrm>
          <a:prstGeom prst="rect">
            <a:avLst/>
          </a:prstGeom>
        </p:spPr>
      </p:pic>
      <p:pic>
        <p:nvPicPr>
          <p:cNvPr id="3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4800600"/>
            <a:ext cx="381000" cy="2667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2575822"/>
            <a:ext cx="549716" cy="1277117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492500"/>
            <a:ext cx="381000" cy="256605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187700"/>
            <a:ext cx="381000" cy="256606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1000225"/>
            <a:ext cx="549716" cy="1277117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1917700"/>
            <a:ext cx="381000" cy="255808"/>
          </a:xfrm>
          <a:prstGeom prst="rect">
            <a:avLst/>
          </a:prstGeom>
        </p:spPr>
      </p:pic>
      <p:pic>
        <p:nvPicPr>
          <p:cNvPr id="4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1612900"/>
            <a:ext cx="381000" cy="255808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57" y="2119756"/>
            <a:ext cx="96487" cy="2283685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0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3180878"/>
            <a:ext cx="1305810" cy="52682"/>
          </a:xfrm>
          <a:prstGeom prst="rect">
            <a:avLst/>
          </a:prstGeom>
        </p:spPr>
      </p:pic>
      <p:pic>
        <p:nvPicPr>
          <p:cNvPr id="40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3084704"/>
            <a:ext cx="227124" cy="259563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1644206"/>
            <a:ext cx="1305810" cy="52682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1548031"/>
            <a:ext cx="227124" cy="259564"/>
          </a:xfrm>
          <a:prstGeom prst="rect">
            <a:avLst/>
          </a:prstGeom>
        </p:spPr>
      </p:pic>
      <p:pic>
        <p:nvPicPr>
          <p:cNvPr id="41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813527"/>
            <a:ext cx="1305810" cy="5268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717351"/>
            <a:ext cx="227124" cy="259563"/>
          </a:xfrm>
          <a:prstGeom prst="rect">
            <a:avLst/>
          </a:prstGeom>
        </p:spPr>
      </p:pic>
      <p:pic>
        <p:nvPicPr>
          <p:cNvPr id="41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41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41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42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05780" y="6208821"/>
            <a:ext cx="5186934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40" b="1" spc="10" dirty="0">
                <a:solidFill>
                  <a:srgbClr val="FF9300"/>
                </a:solidFill>
                <a:latin typeface="Arial"/>
                <a:cs typeface="Arial"/>
              </a:rPr>
              <a:t>[ Health Checks ]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42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42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42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42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2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4171950"/>
            <a:ext cx="1693333" cy="9525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4145139"/>
            <a:ext cx="1005207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581249" y="5196041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3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2600325"/>
            <a:ext cx="1693333" cy="952500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2573514"/>
            <a:ext cx="1005207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581249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581249" y="2052789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579495" y="2229998"/>
            <a:ext cx="3209927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Application level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0579495" y="2784734"/>
            <a:ext cx="4800219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health checks ensure that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579495" y="3339470"/>
            <a:ext cx="456133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 traffic is shifted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579495" y="3894206"/>
            <a:ext cx="5114546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away from a failed instance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3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15251137" y="8630380"/>
            <a:ext cx="141224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FE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3429000"/>
            <a:ext cx="10744200" cy="8509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819146" y="3329368"/>
            <a:ext cx="10824972" cy="8512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Avoid single points of failure.</a:t>
            </a:r>
            <a:endParaRPr sz="6000">
              <a:latin typeface="Arial"/>
              <a:cs typeface="Arial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4194248"/>
            <a:ext cx="549716" cy="1277117"/>
          </a:xfrm>
          <a:prstGeom prst="rect">
            <a:avLst/>
          </a:prstGeom>
        </p:spPr>
      </p:pic>
      <p:pic>
        <p:nvPicPr>
          <p:cNvPr id="4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5105400"/>
            <a:ext cx="381000" cy="266700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4800600"/>
            <a:ext cx="381000" cy="266700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2575822"/>
            <a:ext cx="549716" cy="1277117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492500"/>
            <a:ext cx="381000" cy="256605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187700"/>
            <a:ext cx="381000" cy="256606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1000225"/>
            <a:ext cx="549716" cy="1277117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44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pic>
        <p:nvPicPr>
          <p:cNvPr id="44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4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133491" y="1311076"/>
            <a:ext cx="32349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EFFFF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4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37" y="928067"/>
            <a:ext cx="1911146" cy="585087"/>
          </a:xfrm>
          <a:prstGeom prst="rect">
            <a:avLst/>
          </a:prstGeom>
        </p:spPr>
      </p:pic>
      <p:pic>
        <p:nvPicPr>
          <p:cNvPr id="44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55" y="1374120"/>
            <a:ext cx="150747" cy="2159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699280" y="484465"/>
            <a:ext cx="3755008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FAILURE  DETECTED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4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57" y="2119756"/>
            <a:ext cx="96487" cy="2283685"/>
          </a:xfrm>
          <a:prstGeom prst="rect">
            <a:avLst/>
          </a:prstGeom>
        </p:spPr>
      </p:pic>
      <p:pic>
        <p:nvPicPr>
          <p:cNvPr id="44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45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5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3180878"/>
            <a:ext cx="1305810" cy="52682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3084704"/>
            <a:ext cx="227124" cy="259563"/>
          </a:xfrm>
          <a:prstGeom prst="rect">
            <a:avLst/>
          </a:prstGeom>
        </p:spPr>
      </p:pic>
      <p:pic>
        <p:nvPicPr>
          <p:cNvPr id="45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1644206"/>
            <a:ext cx="1305810" cy="52682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1548031"/>
            <a:ext cx="227124" cy="259564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813527"/>
            <a:ext cx="1305810" cy="5268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717351"/>
            <a:ext cx="227124" cy="259563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45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46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46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46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46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46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605780" y="6208821"/>
            <a:ext cx="5186934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40" b="1" spc="10" dirty="0">
                <a:solidFill>
                  <a:srgbClr val="FF9300"/>
                </a:solidFill>
                <a:latin typeface="Arial"/>
                <a:cs typeface="Arial"/>
              </a:rPr>
              <a:t>[ Health Checks ]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46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47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73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4171950"/>
            <a:ext cx="1693333" cy="95250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4145139"/>
            <a:ext cx="1005207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81249" y="5196041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7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2600325"/>
            <a:ext cx="1693333" cy="952500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2573514"/>
            <a:ext cx="1005207" cy="100612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581249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581249" y="2052789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579495" y="2229998"/>
            <a:ext cx="3209927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Application level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579495" y="2784734"/>
            <a:ext cx="4800219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health checks ensure that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579495" y="3339470"/>
            <a:ext cx="456133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 traffic is shifted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579495" y="3894206"/>
            <a:ext cx="5114546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away from a failed instance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4194248"/>
            <a:ext cx="549716" cy="1277117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5105400"/>
            <a:ext cx="381000" cy="266700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4800600"/>
            <a:ext cx="381000" cy="266700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2575822"/>
            <a:ext cx="549716" cy="1277117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492500"/>
            <a:ext cx="381000" cy="256605"/>
          </a:xfrm>
          <a:prstGeom prst="rect">
            <a:avLst/>
          </a:prstGeom>
        </p:spPr>
      </p:pic>
      <p:pic>
        <p:nvPicPr>
          <p:cNvPr id="4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187700"/>
            <a:ext cx="381000" cy="256606"/>
          </a:xfrm>
          <a:prstGeom prst="rect">
            <a:avLst/>
          </a:prstGeom>
        </p:spPr>
      </p:pic>
      <p:pic>
        <p:nvPicPr>
          <p:cNvPr id="4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1000225"/>
            <a:ext cx="549716" cy="1277117"/>
          </a:xfrm>
          <a:prstGeom prst="rect">
            <a:avLst/>
          </a:prstGeom>
        </p:spPr>
      </p:pic>
      <p:pic>
        <p:nvPicPr>
          <p:cNvPr id="4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4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4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133491" y="1311076"/>
            <a:ext cx="32349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EFFFF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9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28" y="1651411"/>
            <a:ext cx="961377" cy="5268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130282" y="1482553"/>
            <a:ext cx="32349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EB5C56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28900" y="267260"/>
            <a:ext cx="3462497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TRAFFIC  SHIFTED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9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32" y="459492"/>
            <a:ext cx="737939" cy="938387"/>
          </a:xfrm>
          <a:prstGeom prst="rect">
            <a:avLst/>
          </a:prstGeom>
        </p:spPr>
      </p:pic>
      <p:pic>
        <p:nvPicPr>
          <p:cNvPr id="49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12" y="1304079"/>
            <a:ext cx="212876" cy="161694"/>
          </a:xfrm>
          <a:prstGeom prst="rect">
            <a:avLst/>
          </a:prstGeom>
        </p:spPr>
      </p:pic>
      <p:pic>
        <p:nvPicPr>
          <p:cNvPr id="49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37" y="928067"/>
            <a:ext cx="1911146" cy="585087"/>
          </a:xfrm>
          <a:prstGeom prst="rect">
            <a:avLst/>
          </a:prstGeom>
        </p:spPr>
      </p:pic>
      <p:pic>
        <p:nvPicPr>
          <p:cNvPr id="49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55" y="1374120"/>
            <a:ext cx="150747" cy="2159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699280" y="484465"/>
            <a:ext cx="3755008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FAILURE  DETECTED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49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57" y="2119756"/>
            <a:ext cx="96487" cy="2283685"/>
          </a:xfrm>
          <a:prstGeom prst="rect">
            <a:avLst/>
          </a:prstGeom>
        </p:spPr>
      </p:pic>
      <p:pic>
        <p:nvPicPr>
          <p:cNvPr id="49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49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9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3180878"/>
            <a:ext cx="1305810" cy="52682"/>
          </a:xfrm>
          <a:prstGeom prst="rect">
            <a:avLst/>
          </a:prstGeom>
        </p:spPr>
      </p:pic>
      <p:pic>
        <p:nvPicPr>
          <p:cNvPr id="49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3084704"/>
            <a:ext cx="227124" cy="259563"/>
          </a:xfrm>
          <a:prstGeom prst="rect">
            <a:avLst/>
          </a:prstGeom>
        </p:spPr>
      </p:pic>
      <p:pic>
        <p:nvPicPr>
          <p:cNvPr id="50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813527"/>
            <a:ext cx="1305810" cy="52680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717351"/>
            <a:ext cx="227124" cy="259563"/>
          </a:xfrm>
          <a:prstGeom prst="rect">
            <a:avLst/>
          </a:prstGeom>
        </p:spPr>
      </p:pic>
      <p:pic>
        <p:nvPicPr>
          <p:cNvPr id="50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50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50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50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50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50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50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50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51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5605780" y="6208821"/>
            <a:ext cx="5186934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40" b="1" spc="10" dirty="0">
                <a:solidFill>
                  <a:srgbClr val="FF9300"/>
                </a:solidFill>
                <a:latin typeface="Arial"/>
                <a:cs typeface="Arial"/>
              </a:rPr>
              <a:t>[ Health Checks ]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51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51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51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51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516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51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18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4171950"/>
            <a:ext cx="1693333" cy="952500"/>
          </a:xfrm>
          <a:prstGeom prst="rect">
            <a:avLst/>
          </a:prstGeom>
        </p:spPr>
      </p:pic>
      <p:pic>
        <p:nvPicPr>
          <p:cNvPr id="519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4145139"/>
            <a:ext cx="1005207" cy="100612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581249" y="5196041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20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2600325"/>
            <a:ext cx="1693333" cy="952500"/>
          </a:xfrm>
          <a:prstGeom prst="rect">
            <a:avLst/>
          </a:prstGeom>
        </p:spPr>
      </p:pic>
      <p:pic>
        <p:nvPicPr>
          <p:cNvPr id="521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2573514"/>
            <a:ext cx="1005207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581249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581249" y="2052789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579495" y="2229998"/>
            <a:ext cx="3209927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Application level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579495" y="2784734"/>
            <a:ext cx="4800219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health checks ensure that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579495" y="3339470"/>
            <a:ext cx="456133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 traffic is shifted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579495" y="3894206"/>
            <a:ext cx="5114546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away from a failed instance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22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4194248"/>
            <a:ext cx="549716" cy="1277117"/>
          </a:xfrm>
          <a:prstGeom prst="rect">
            <a:avLst/>
          </a:prstGeom>
        </p:spPr>
      </p:pic>
      <p:pic>
        <p:nvPicPr>
          <p:cNvPr id="5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5105400"/>
            <a:ext cx="381000" cy="266700"/>
          </a:xfrm>
          <a:prstGeom prst="rect">
            <a:avLst/>
          </a:prstGeom>
        </p:spPr>
      </p:pic>
      <p:pic>
        <p:nvPicPr>
          <p:cNvPr id="5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4800600"/>
            <a:ext cx="381000" cy="266700"/>
          </a:xfrm>
          <a:prstGeom prst="rect">
            <a:avLst/>
          </a:prstGeom>
        </p:spPr>
      </p:pic>
      <p:pic>
        <p:nvPicPr>
          <p:cNvPr id="5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2575822"/>
            <a:ext cx="549716" cy="1277117"/>
          </a:xfrm>
          <a:prstGeom prst="rect">
            <a:avLst/>
          </a:prstGeom>
        </p:spPr>
      </p:pic>
      <p:pic>
        <p:nvPicPr>
          <p:cNvPr id="5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492500"/>
            <a:ext cx="381000" cy="256605"/>
          </a:xfrm>
          <a:prstGeom prst="rect">
            <a:avLst/>
          </a:prstGeom>
        </p:spPr>
      </p:pic>
      <p:pic>
        <p:nvPicPr>
          <p:cNvPr id="52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187700"/>
            <a:ext cx="381000" cy="256606"/>
          </a:xfrm>
          <a:prstGeom prst="rect">
            <a:avLst/>
          </a:prstGeom>
        </p:spPr>
      </p:pic>
      <p:pic>
        <p:nvPicPr>
          <p:cNvPr id="5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2882900"/>
            <a:ext cx="381000" cy="256606"/>
          </a:xfrm>
          <a:prstGeom prst="rect">
            <a:avLst/>
          </a:prstGeom>
        </p:spPr>
      </p:pic>
      <p:pic>
        <p:nvPicPr>
          <p:cNvPr id="5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4495800"/>
            <a:ext cx="381000" cy="2667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1000225"/>
            <a:ext cx="549716" cy="1277117"/>
          </a:xfrm>
          <a:prstGeom prst="rect">
            <a:avLst/>
          </a:prstGeom>
        </p:spPr>
      </p:pic>
      <p:pic>
        <p:nvPicPr>
          <p:cNvPr id="5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5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5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133491" y="1311076"/>
            <a:ext cx="32349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EFFFF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3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28" y="1651411"/>
            <a:ext cx="961377" cy="5268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130282" y="1482553"/>
            <a:ext cx="32349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EB5C56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28900" y="267260"/>
            <a:ext cx="3462497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TRAFFIC  SHIFTED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53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32" y="459492"/>
            <a:ext cx="737939" cy="938387"/>
          </a:xfrm>
          <a:prstGeom prst="rect">
            <a:avLst/>
          </a:prstGeom>
        </p:spPr>
      </p:pic>
      <p:pic>
        <p:nvPicPr>
          <p:cNvPr id="53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12" y="1304079"/>
            <a:ext cx="212876" cy="161694"/>
          </a:xfrm>
          <a:prstGeom prst="rect">
            <a:avLst/>
          </a:prstGeom>
        </p:spPr>
      </p:pic>
      <p:pic>
        <p:nvPicPr>
          <p:cNvPr id="5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37" y="928067"/>
            <a:ext cx="1911146" cy="585087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55" y="1374120"/>
            <a:ext cx="150747" cy="2159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699280" y="484465"/>
            <a:ext cx="3755008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FAILURE  DETECTED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57" y="2119756"/>
            <a:ext cx="96487" cy="2283685"/>
          </a:xfrm>
          <a:prstGeom prst="rect">
            <a:avLst/>
          </a:prstGeom>
        </p:spPr>
      </p:pic>
      <p:pic>
        <p:nvPicPr>
          <p:cNvPr id="54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54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3180878"/>
            <a:ext cx="1305810" cy="52682"/>
          </a:xfrm>
          <a:prstGeom prst="rect">
            <a:avLst/>
          </a:prstGeom>
        </p:spPr>
      </p:pic>
      <p:pic>
        <p:nvPicPr>
          <p:cNvPr id="54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3084704"/>
            <a:ext cx="227124" cy="259563"/>
          </a:xfrm>
          <a:prstGeom prst="rect">
            <a:avLst/>
          </a:prstGeom>
        </p:spPr>
      </p:pic>
      <p:pic>
        <p:nvPicPr>
          <p:cNvPr id="54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813527"/>
            <a:ext cx="1305810" cy="52680"/>
          </a:xfrm>
          <a:prstGeom prst="rect">
            <a:avLst/>
          </a:prstGeom>
        </p:spPr>
      </p:pic>
      <p:pic>
        <p:nvPicPr>
          <p:cNvPr id="54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717351"/>
            <a:ext cx="227124" cy="259563"/>
          </a:xfrm>
          <a:prstGeom prst="rect">
            <a:avLst/>
          </a:prstGeom>
        </p:spPr>
      </p:pic>
      <p:pic>
        <p:nvPicPr>
          <p:cNvPr id="54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55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55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55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55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55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55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55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5605780" y="6208821"/>
            <a:ext cx="5186934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40" b="1" spc="10" dirty="0">
                <a:solidFill>
                  <a:srgbClr val="FF9300"/>
                </a:solidFill>
                <a:latin typeface="Arial"/>
                <a:cs typeface="Arial"/>
              </a:rPr>
              <a:t>[ Health Checks ]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55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56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6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4171950"/>
            <a:ext cx="1693333" cy="952500"/>
          </a:xfrm>
          <a:prstGeom prst="rect">
            <a:avLst/>
          </a:prstGeom>
        </p:spPr>
      </p:pic>
      <p:pic>
        <p:nvPicPr>
          <p:cNvPr id="56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4145139"/>
            <a:ext cx="1005207" cy="100612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581249" y="5196041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6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2600325"/>
            <a:ext cx="1693333" cy="95250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2573514"/>
            <a:ext cx="1005207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581249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581249" y="2052789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579495" y="2229998"/>
            <a:ext cx="3209927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Application level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579495" y="2784734"/>
            <a:ext cx="4800219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health checks ensure that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579495" y="3339470"/>
            <a:ext cx="456133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 traffic is shifted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579495" y="3894206"/>
            <a:ext cx="5114546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away from a failed instance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69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34" y="5018202"/>
            <a:ext cx="794898" cy="573638"/>
          </a:xfrm>
          <a:prstGeom prst="rect">
            <a:avLst/>
          </a:prstGeom>
        </p:spPr>
      </p:pic>
      <p:pic>
        <p:nvPicPr>
          <p:cNvPr id="57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29" y="4964764"/>
            <a:ext cx="193203" cy="167966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10904752" y="5056905"/>
            <a:ext cx="5210050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HEALTHY  INSTANCES  CARRY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904752" y="5637042"/>
            <a:ext cx="5125657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ADDITIONAL  REQUEST  LOAD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57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4194248"/>
            <a:ext cx="549716" cy="1277117"/>
          </a:xfrm>
          <a:prstGeom prst="rect">
            <a:avLst/>
          </a:prstGeom>
        </p:spPr>
      </p:pic>
      <p:pic>
        <p:nvPicPr>
          <p:cNvPr id="5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5105400"/>
            <a:ext cx="381000" cy="266700"/>
          </a:xfrm>
          <a:prstGeom prst="rect">
            <a:avLst/>
          </a:prstGeom>
        </p:spPr>
      </p:pic>
      <p:pic>
        <p:nvPicPr>
          <p:cNvPr id="5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4800600"/>
            <a:ext cx="381000" cy="266700"/>
          </a:xfrm>
          <a:prstGeom prst="rect">
            <a:avLst/>
          </a:prstGeom>
        </p:spPr>
      </p:pic>
      <p:pic>
        <p:nvPicPr>
          <p:cNvPr id="5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2575822"/>
            <a:ext cx="549716" cy="1277117"/>
          </a:xfrm>
          <a:prstGeom prst="rect">
            <a:avLst/>
          </a:prstGeom>
        </p:spPr>
      </p:pic>
      <p:pic>
        <p:nvPicPr>
          <p:cNvPr id="5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492500"/>
            <a:ext cx="381000" cy="256605"/>
          </a:xfrm>
          <a:prstGeom prst="rect">
            <a:avLst/>
          </a:prstGeom>
        </p:spPr>
      </p:pic>
      <p:pic>
        <p:nvPicPr>
          <p:cNvPr id="57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3187700"/>
            <a:ext cx="381000" cy="256606"/>
          </a:xfrm>
          <a:prstGeom prst="rect">
            <a:avLst/>
          </a:prstGeom>
        </p:spPr>
      </p:pic>
      <p:pic>
        <p:nvPicPr>
          <p:cNvPr id="5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2882900"/>
            <a:ext cx="381000" cy="256606"/>
          </a:xfrm>
          <a:prstGeom prst="rect">
            <a:avLst/>
          </a:prstGeom>
        </p:spPr>
      </p:pic>
      <p:pic>
        <p:nvPicPr>
          <p:cNvPr id="5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00" y="4495800"/>
            <a:ext cx="381000" cy="266700"/>
          </a:xfrm>
          <a:prstGeom prst="rect">
            <a:avLst/>
          </a:prstGeom>
        </p:spPr>
      </p:pic>
      <p:pic>
        <p:nvPicPr>
          <p:cNvPr id="5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11" y="1000225"/>
            <a:ext cx="549716" cy="1277117"/>
          </a:xfrm>
          <a:prstGeom prst="rect">
            <a:avLst/>
          </a:prstGeom>
        </p:spPr>
      </p:pic>
      <p:pic>
        <p:nvPicPr>
          <p:cNvPr id="5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5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pic>
        <p:nvPicPr>
          <p:cNvPr id="5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1028700"/>
            <a:ext cx="1693333" cy="952500"/>
          </a:xfrm>
          <a:prstGeom prst="rect">
            <a:avLst/>
          </a:prstGeom>
        </p:spPr>
      </p:pic>
      <p:pic>
        <p:nvPicPr>
          <p:cNvPr id="58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1001889"/>
            <a:ext cx="1005207" cy="10061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133491" y="1311076"/>
            <a:ext cx="32349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EFFFF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28" y="1651411"/>
            <a:ext cx="961377" cy="5268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130282" y="1482553"/>
            <a:ext cx="32349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EB5C56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2628900" y="267260"/>
            <a:ext cx="3462497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TRAFFIC  SHIFTED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5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32" y="459492"/>
            <a:ext cx="737939" cy="938387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12" y="1304079"/>
            <a:ext cx="212876" cy="161694"/>
          </a:xfrm>
          <a:prstGeom prst="rect">
            <a:avLst/>
          </a:prstGeom>
        </p:spPr>
      </p:pic>
      <p:pic>
        <p:nvPicPr>
          <p:cNvPr id="5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37" y="928067"/>
            <a:ext cx="1911146" cy="585087"/>
          </a:xfrm>
          <a:prstGeom prst="rect">
            <a:avLst/>
          </a:prstGeom>
        </p:spPr>
      </p:pic>
      <p:pic>
        <p:nvPicPr>
          <p:cNvPr id="5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55" y="1374120"/>
            <a:ext cx="150747" cy="2159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699280" y="484465"/>
            <a:ext cx="3755008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FAILURE  DETECTED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5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57" y="2119756"/>
            <a:ext cx="96487" cy="2283685"/>
          </a:xfrm>
          <a:prstGeom prst="rect">
            <a:avLst/>
          </a:prstGeom>
        </p:spPr>
      </p:pic>
      <p:pic>
        <p:nvPicPr>
          <p:cNvPr id="59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59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9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3180878"/>
            <a:ext cx="1305810" cy="52682"/>
          </a:xfrm>
          <a:prstGeom prst="rect">
            <a:avLst/>
          </a:prstGeom>
        </p:spPr>
      </p:pic>
      <p:pic>
        <p:nvPicPr>
          <p:cNvPr id="59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3084704"/>
            <a:ext cx="227124" cy="259563"/>
          </a:xfrm>
          <a:prstGeom prst="rect">
            <a:avLst/>
          </a:prstGeom>
        </p:spPr>
      </p:pic>
      <p:pic>
        <p:nvPicPr>
          <p:cNvPr id="59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813527"/>
            <a:ext cx="1305810" cy="52680"/>
          </a:xfrm>
          <a:prstGeom prst="rect">
            <a:avLst/>
          </a:prstGeom>
        </p:spPr>
      </p:pic>
      <p:pic>
        <p:nvPicPr>
          <p:cNvPr id="59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717351"/>
            <a:ext cx="227124" cy="259563"/>
          </a:xfrm>
          <a:prstGeom prst="rect">
            <a:avLst/>
          </a:prstGeom>
        </p:spPr>
      </p:pic>
      <p:pic>
        <p:nvPicPr>
          <p:cNvPr id="59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59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60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60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60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60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60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60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60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60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5605780" y="6208821"/>
            <a:ext cx="5186934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40" b="1" spc="10" dirty="0">
                <a:solidFill>
                  <a:srgbClr val="FF9300"/>
                </a:solidFill>
                <a:latin typeface="Arial"/>
                <a:cs typeface="Arial"/>
              </a:rPr>
              <a:t>[ Health Checks ]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60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93" y="3187230"/>
            <a:ext cx="1305810" cy="52680"/>
          </a:xfrm>
          <a:prstGeom prst="rect">
            <a:avLst/>
          </a:prstGeom>
        </p:spPr>
      </p:pic>
      <p:pic>
        <p:nvPicPr>
          <p:cNvPr id="60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32" y="3091054"/>
            <a:ext cx="227124" cy="259563"/>
          </a:xfrm>
          <a:prstGeom prst="rect">
            <a:avLst/>
          </a:prstGeom>
        </p:spPr>
      </p:pic>
      <p:pic>
        <p:nvPicPr>
          <p:cNvPr id="61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61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61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613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4171950"/>
            <a:ext cx="1693333" cy="952500"/>
          </a:xfrm>
          <a:prstGeom prst="rect">
            <a:avLst/>
          </a:prstGeom>
        </p:spPr>
      </p:pic>
      <p:pic>
        <p:nvPicPr>
          <p:cNvPr id="61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4145139"/>
            <a:ext cx="1005207" cy="100612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581249" y="5196041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1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1" y="2600325"/>
            <a:ext cx="1693333" cy="952500"/>
          </a:xfrm>
          <a:prstGeom prst="rect">
            <a:avLst/>
          </a:prstGeom>
        </p:spPr>
      </p:pic>
      <p:pic>
        <p:nvPicPr>
          <p:cNvPr id="61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21" y="2573514"/>
            <a:ext cx="1005207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581249" y="3624416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581249" y="2052789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0579495" y="2229998"/>
            <a:ext cx="3209927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Application level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0579495" y="2784734"/>
            <a:ext cx="4800219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health checks ensure that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0579495" y="3339470"/>
            <a:ext cx="456133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 traffic is shifted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579495" y="3894206"/>
            <a:ext cx="5114546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away from a failed instance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61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534" y="5018202"/>
            <a:ext cx="794898" cy="573638"/>
          </a:xfrm>
          <a:prstGeom prst="rect">
            <a:avLst/>
          </a:prstGeom>
        </p:spPr>
      </p:pic>
      <p:pic>
        <p:nvPicPr>
          <p:cNvPr id="619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29" y="4964764"/>
            <a:ext cx="193203" cy="167966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10904752" y="5056905"/>
            <a:ext cx="5210050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HEALTHY  INSTANCES  CARRY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904752" y="5637042"/>
            <a:ext cx="5125657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ADDITIONAL  REQUEST  LOAD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62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56700"/>
          </a:xfrm>
          <a:prstGeom prst="rect">
            <a:avLst/>
          </a:prstGeom>
        </p:spPr>
      </p:pic>
      <p:pic>
        <p:nvPicPr>
          <p:cNvPr id="62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54" y="2361742"/>
            <a:ext cx="3062567" cy="1210991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0556965" y="2774958"/>
            <a:ext cx="261785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health checks</a:t>
            </a:r>
            <a:endParaRPr sz="30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417961" y="842072"/>
            <a:ext cx="6746365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USED  TO  DETERMINE  THE  HEALTH  OF</a:t>
            </a:r>
            <a:endParaRPr sz="25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417961" y="1324672"/>
            <a:ext cx="6165948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THE  INSTANCE  AND  APPLICATION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62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279" y="1779762"/>
            <a:ext cx="778941" cy="893166"/>
          </a:xfrm>
          <a:prstGeom prst="rect">
            <a:avLst/>
          </a:prstGeom>
        </p:spPr>
      </p:pic>
      <p:pic>
        <p:nvPicPr>
          <p:cNvPr id="62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126" y="3281377"/>
            <a:ext cx="1066904" cy="899169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11392739" y="4326750"/>
            <a:ext cx="2216120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CUSTOMIZE</a:t>
            </a:r>
            <a:endParaRPr sz="25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3608921" y="4326750"/>
            <a:ext cx="2336769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FREQUENCY</a:t>
            </a:r>
            <a:endParaRPr sz="2500">
              <a:latin typeface="Arial"/>
              <a:cs typeface="Arial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11392739" y="4809350"/>
            <a:ext cx="853376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AND</a:t>
            </a:r>
            <a:endParaRPr sz="25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12246115" y="4809350"/>
            <a:ext cx="3942970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FAILURE  THRESHOLDS</a:t>
            </a:r>
            <a:endParaRPr sz="2500">
              <a:latin typeface="Arial"/>
              <a:cs typeface="Arial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577856" y="4379395"/>
            <a:ext cx="4831589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CONSIDER  THE  DEPTH  AND</a:t>
            </a:r>
            <a:endParaRPr sz="2500">
              <a:latin typeface="Arial"/>
              <a:cs typeface="Arial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5577856" y="4861995"/>
            <a:ext cx="3879025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ACCURACY  OF  YOUR</a:t>
            </a:r>
            <a:endParaRPr sz="25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5577856" y="5344595"/>
            <a:ext cx="2906076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HEALTH  CHECKS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62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75" y="2901111"/>
            <a:ext cx="1748361" cy="1290544"/>
          </a:xfrm>
          <a:prstGeom prst="rect">
            <a:avLst/>
          </a:prstGeom>
        </p:spPr>
      </p:pic>
      <p:pic>
        <p:nvPicPr>
          <p:cNvPr id="62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634" y="1672402"/>
            <a:ext cx="801300" cy="731544"/>
          </a:xfrm>
          <a:prstGeom prst="rect">
            <a:avLst/>
          </a:prstGeom>
        </p:spPr>
      </p:pic>
      <p:sp>
        <p:nvSpPr>
          <p:cNvPr id="30" name="text 1"/>
          <p:cNvSpPr txBox="1"/>
          <p:nvPr/>
        </p:nvSpPr>
        <p:spPr>
          <a:xfrm>
            <a:off x="12728194" y="1538387"/>
            <a:ext cx="2782189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TCP  AND  HTTP</a:t>
            </a:r>
            <a:endParaRPr sz="25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10885392" y="6445032"/>
            <a:ext cx="4928046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503  ERRORS  RETURNED  IF</a:t>
            </a:r>
            <a:endParaRPr sz="2500">
              <a:latin typeface="Arial"/>
              <a:cs typeface="Arial"/>
            </a:endParaRPr>
          </a:p>
        </p:txBody>
      </p:sp>
      <p:sp>
        <p:nvSpPr>
          <p:cNvPr id="32" name="text 1"/>
          <p:cNvSpPr txBox="1"/>
          <p:nvPr/>
        </p:nvSpPr>
        <p:spPr>
          <a:xfrm>
            <a:off x="10885392" y="6927632"/>
            <a:ext cx="4404489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NO  HEALTHY  INSTANCES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62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61" y="3514453"/>
            <a:ext cx="1103458" cy="3418085"/>
          </a:xfrm>
          <a:prstGeom prst="rect">
            <a:avLst/>
          </a:prstGeom>
        </p:spPr>
      </p:pic>
      <p:pic>
        <p:nvPicPr>
          <p:cNvPr id="62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18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6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6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6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6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6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6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6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63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63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63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63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679700"/>
            <a:ext cx="14973300" cy="749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20407" y="2621742"/>
            <a:ext cx="14987904" cy="2233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760" b="1" spc="10" dirty="0">
                <a:solidFill>
                  <a:srgbClr val="FEFFFF"/>
                </a:solidFill>
                <a:latin typeface="Arial"/>
                <a:cs typeface="Arial"/>
              </a:rPr>
              <a:t>Auto Scaling can be used to automatically adjust</a:t>
            </a:r>
            <a:endParaRPr sz="4700">
              <a:latin typeface="Arial"/>
              <a:cs typeface="Arial"/>
            </a:endParaRPr>
          </a:p>
          <a:p>
            <a:pPr marL="774064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instance capacity up or down depending on</a:t>
            </a:r>
            <a:endParaRPr sz="5000">
              <a:latin typeface="Arial"/>
              <a:cs typeface="Arial"/>
            </a:endParaRPr>
          </a:p>
          <a:p>
            <a:pPr marL="4054792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conditions you define.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6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3454400"/>
            <a:ext cx="13347700" cy="736600"/>
          </a:xfrm>
          <a:prstGeom prst="rect">
            <a:avLst/>
          </a:prstGeom>
        </p:spPr>
      </p:pic>
      <p:pic>
        <p:nvPicPr>
          <p:cNvPr id="6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4216400"/>
            <a:ext cx="6807200" cy="723900"/>
          </a:xfrm>
          <a:prstGeom prst="rect">
            <a:avLst/>
          </a:prstGeom>
        </p:spPr>
      </p:pic>
      <p:pic>
        <p:nvPicPr>
          <p:cNvPr id="64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19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64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64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64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64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64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64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65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65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65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65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884166" y="6208821"/>
            <a:ext cx="6630165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50" b="1" spc="10" dirty="0">
                <a:solidFill>
                  <a:srgbClr val="FF9300"/>
                </a:solidFill>
                <a:latin typeface="Arial"/>
                <a:cs typeface="Arial"/>
              </a:rPr>
              <a:t>[ ELB &amp; Auto Scaling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65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81" y="407584"/>
            <a:ext cx="4827439" cy="2715433"/>
          </a:xfrm>
          <a:prstGeom prst="rect">
            <a:avLst/>
          </a:prstGeom>
        </p:spPr>
      </p:pic>
      <p:pic>
        <p:nvPicPr>
          <p:cNvPr id="65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70" y="1065389"/>
            <a:ext cx="4881059" cy="13998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278979" y="1481289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5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3" y="3829023"/>
            <a:ext cx="1693333" cy="952500"/>
          </a:xfrm>
          <a:prstGeom prst="rect">
            <a:avLst/>
          </a:prstGeom>
        </p:spPr>
      </p:pic>
      <p:pic>
        <p:nvPicPr>
          <p:cNvPr id="65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53" y="3802212"/>
            <a:ext cx="1005208" cy="10061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076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5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33" y="3829023"/>
            <a:ext cx="1693333" cy="952500"/>
          </a:xfrm>
          <a:prstGeom prst="rect">
            <a:avLst/>
          </a:prstGeom>
        </p:spPr>
      </p:pic>
      <p:pic>
        <p:nvPicPr>
          <p:cNvPr id="65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53" y="3802212"/>
            <a:ext cx="1005207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89981" y="4992814"/>
            <a:ext cx="1502816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6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33" y="3829023"/>
            <a:ext cx="1693333" cy="952500"/>
          </a:xfrm>
          <a:prstGeom prst="rect">
            <a:avLst/>
          </a:prstGeom>
        </p:spPr>
      </p:pic>
      <p:pic>
        <p:nvPicPr>
          <p:cNvPr id="66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553" y="3802212"/>
            <a:ext cx="1005208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3253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6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19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6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6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6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6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6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6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6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6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6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6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884166" y="6208821"/>
            <a:ext cx="6630165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50" b="1" spc="10" dirty="0">
                <a:solidFill>
                  <a:srgbClr val="FF9300"/>
                </a:solidFill>
                <a:latin typeface="Arial"/>
                <a:cs typeface="Arial"/>
              </a:rPr>
              <a:t>[ ELB &amp; Auto Scaling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6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81" y="407584"/>
            <a:ext cx="4827439" cy="2715433"/>
          </a:xfrm>
          <a:prstGeom prst="rect">
            <a:avLst/>
          </a:prstGeom>
        </p:spPr>
      </p:pic>
      <p:pic>
        <p:nvPicPr>
          <p:cNvPr id="6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70" y="1065389"/>
            <a:ext cx="4881059" cy="13998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278979" y="1481289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3" y="3829023"/>
            <a:ext cx="1693333" cy="952500"/>
          </a:xfrm>
          <a:prstGeom prst="rect">
            <a:avLst/>
          </a:prstGeom>
        </p:spPr>
      </p:pic>
      <p:pic>
        <p:nvPicPr>
          <p:cNvPr id="6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53" y="3802212"/>
            <a:ext cx="1005208" cy="10061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076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33" y="3829023"/>
            <a:ext cx="1693333" cy="952500"/>
          </a:xfrm>
          <a:prstGeom prst="rect">
            <a:avLst/>
          </a:prstGeom>
        </p:spPr>
      </p:pic>
      <p:pic>
        <p:nvPicPr>
          <p:cNvPr id="6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53" y="3802212"/>
            <a:ext cx="1005207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89981" y="4992814"/>
            <a:ext cx="1502816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33" y="3829023"/>
            <a:ext cx="1693333" cy="952500"/>
          </a:xfrm>
          <a:prstGeom prst="rect">
            <a:avLst/>
          </a:prstGeom>
        </p:spPr>
      </p:pic>
      <p:pic>
        <p:nvPicPr>
          <p:cNvPr id="6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553" y="3802212"/>
            <a:ext cx="1005208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3253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53" y="2691379"/>
            <a:ext cx="51768" cy="778635"/>
          </a:xfrm>
          <a:prstGeom prst="rect">
            <a:avLst/>
          </a:prstGeom>
        </p:spPr>
      </p:pic>
      <p:pic>
        <p:nvPicPr>
          <p:cNvPr id="6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84" y="3413724"/>
            <a:ext cx="251668" cy="207491"/>
          </a:xfrm>
          <a:prstGeom prst="rect">
            <a:avLst/>
          </a:prstGeom>
        </p:spPr>
      </p:pic>
      <p:pic>
        <p:nvPicPr>
          <p:cNvPr id="6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40" y="2680679"/>
            <a:ext cx="1799064" cy="885154"/>
          </a:xfrm>
          <a:prstGeom prst="rect">
            <a:avLst/>
          </a:prstGeom>
        </p:spPr>
      </p:pic>
      <p:pic>
        <p:nvPicPr>
          <p:cNvPr id="6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5" y="3434227"/>
            <a:ext cx="225091" cy="223568"/>
          </a:xfrm>
          <a:prstGeom prst="rect">
            <a:avLst/>
          </a:prstGeom>
        </p:spPr>
      </p:pic>
      <p:pic>
        <p:nvPicPr>
          <p:cNvPr id="6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96" y="2685419"/>
            <a:ext cx="1799481" cy="885225"/>
          </a:xfrm>
          <a:prstGeom prst="rect">
            <a:avLst/>
          </a:prstGeom>
        </p:spPr>
      </p:pic>
      <p:pic>
        <p:nvPicPr>
          <p:cNvPr id="6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7" y="3426406"/>
            <a:ext cx="229484" cy="233082"/>
          </a:xfrm>
          <a:prstGeom prst="rect">
            <a:avLst/>
          </a:prstGeom>
        </p:spPr>
      </p:pic>
      <p:pic>
        <p:nvPicPr>
          <p:cNvPr id="6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88" y="5374566"/>
            <a:ext cx="1277116" cy="549715"/>
          </a:xfrm>
          <a:prstGeom prst="rect">
            <a:avLst/>
          </a:prstGeom>
        </p:spPr>
      </p:pic>
      <p:pic>
        <p:nvPicPr>
          <p:cNvPr id="6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22" y="5461000"/>
            <a:ext cx="258378" cy="381000"/>
          </a:xfrm>
          <a:prstGeom prst="rect">
            <a:avLst/>
          </a:prstGeom>
        </p:spPr>
      </p:pic>
      <p:pic>
        <p:nvPicPr>
          <p:cNvPr id="69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722" y="5461000"/>
            <a:ext cx="258378" cy="381000"/>
          </a:xfrm>
          <a:prstGeom prst="rect">
            <a:avLst/>
          </a:prstGeom>
        </p:spPr>
      </p:pic>
      <p:pic>
        <p:nvPicPr>
          <p:cNvPr id="691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522" y="5461000"/>
            <a:ext cx="258378" cy="381000"/>
          </a:xfrm>
          <a:prstGeom prst="rect">
            <a:avLst/>
          </a:prstGeom>
        </p:spPr>
      </p:pic>
      <p:pic>
        <p:nvPicPr>
          <p:cNvPr id="692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38" y="5374566"/>
            <a:ext cx="1277116" cy="549715"/>
          </a:xfrm>
          <a:prstGeom prst="rect">
            <a:avLst/>
          </a:prstGeom>
        </p:spPr>
      </p:pic>
      <p:pic>
        <p:nvPicPr>
          <p:cNvPr id="69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5461000"/>
            <a:ext cx="254000" cy="381000"/>
          </a:xfrm>
          <a:prstGeom prst="rect">
            <a:avLst/>
          </a:prstGeom>
        </p:spPr>
      </p:pic>
      <p:pic>
        <p:nvPicPr>
          <p:cNvPr id="69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00" y="5461000"/>
            <a:ext cx="254000" cy="381000"/>
          </a:xfrm>
          <a:prstGeom prst="rect">
            <a:avLst/>
          </a:prstGeom>
        </p:spPr>
      </p:pic>
      <p:pic>
        <p:nvPicPr>
          <p:cNvPr id="69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00" y="5461000"/>
            <a:ext cx="254000" cy="381000"/>
          </a:xfrm>
          <a:prstGeom prst="rect">
            <a:avLst/>
          </a:prstGeom>
        </p:spPr>
      </p:pic>
      <p:pic>
        <p:nvPicPr>
          <p:cNvPr id="69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88" y="5374566"/>
            <a:ext cx="1277115" cy="549715"/>
          </a:xfrm>
          <a:prstGeom prst="rect">
            <a:avLst/>
          </a:prstGeom>
        </p:spPr>
      </p:pic>
      <p:pic>
        <p:nvPicPr>
          <p:cNvPr id="69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22" y="5461000"/>
            <a:ext cx="258377" cy="381000"/>
          </a:xfrm>
          <a:prstGeom prst="rect">
            <a:avLst/>
          </a:prstGeom>
        </p:spPr>
      </p:pic>
      <p:pic>
        <p:nvPicPr>
          <p:cNvPr id="69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22" y="5461000"/>
            <a:ext cx="258377" cy="381000"/>
          </a:xfrm>
          <a:prstGeom prst="rect">
            <a:avLst/>
          </a:prstGeom>
        </p:spPr>
      </p:pic>
      <p:pic>
        <p:nvPicPr>
          <p:cNvPr id="69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22" y="5461000"/>
            <a:ext cx="258377" cy="381000"/>
          </a:xfrm>
          <a:prstGeom prst="rect">
            <a:avLst/>
          </a:prstGeom>
        </p:spPr>
      </p:pic>
      <p:pic>
        <p:nvPicPr>
          <p:cNvPr id="70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71" y="5567968"/>
            <a:ext cx="2804974" cy="449623"/>
          </a:xfrm>
          <a:prstGeom prst="rect">
            <a:avLst/>
          </a:prstGeom>
        </p:spPr>
      </p:pic>
      <p:pic>
        <p:nvPicPr>
          <p:cNvPr id="70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071" y="5496401"/>
            <a:ext cx="195599" cy="216173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831775" y="6158614"/>
            <a:ext cx="2982316" cy="340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LOAD  INCREASES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0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19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7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184" y="5374772"/>
            <a:ext cx="1277117" cy="549714"/>
          </a:xfrm>
          <a:prstGeom prst="rect">
            <a:avLst/>
          </a:prstGeom>
        </p:spPr>
      </p:pic>
      <p:pic>
        <p:nvPicPr>
          <p:cNvPr id="7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0" y="5461000"/>
            <a:ext cx="254000" cy="381000"/>
          </a:xfrm>
          <a:prstGeom prst="rect">
            <a:avLst/>
          </a:prstGeom>
        </p:spPr>
      </p:pic>
      <p:pic>
        <p:nvPicPr>
          <p:cNvPr id="7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5461000"/>
            <a:ext cx="254000" cy="381000"/>
          </a:xfrm>
          <a:prstGeom prst="rect">
            <a:avLst/>
          </a:prstGeom>
        </p:spPr>
      </p:pic>
      <p:pic>
        <p:nvPicPr>
          <p:cNvPr id="7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883" y="5374772"/>
            <a:ext cx="1277117" cy="549714"/>
          </a:xfrm>
          <a:prstGeom prst="rect">
            <a:avLst/>
          </a:prstGeom>
        </p:spPr>
      </p:pic>
      <p:pic>
        <p:nvPicPr>
          <p:cNvPr id="7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5461000"/>
            <a:ext cx="254000" cy="381000"/>
          </a:xfrm>
          <a:prstGeom prst="rect">
            <a:avLst/>
          </a:prstGeom>
        </p:spPr>
      </p:pic>
      <p:pic>
        <p:nvPicPr>
          <p:cNvPr id="7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00" y="5461000"/>
            <a:ext cx="254000" cy="381000"/>
          </a:xfrm>
          <a:prstGeom prst="rect">
            <a:avLst/>
          </a:prstGeom>
        </p:spPr>
      </p:pic>
      <p:pic>
        <p:nvPicPr>
          <p:cNvPr id="71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884" y="5374772"/>
            <a:ext cx="1277117" cy="549714"/>
          </a:xfrm>
          <a:prstGeom prst="rect">
            <a:avLst/>
          </a:prstGeom>
        </p:spPr>
      </p:pic>
      <p:pic>
        <p:nvPicPr>
          <p:cNvPr id="7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00" y="5461000"/>
            <a:ext cx="254000" cy="381000"/>
          </a:xfrm>
          <a:prstGeom prst="rect">
            <a:avLst/>
          </a:prstGeom>
        </p:spPr>
      </p:pic>
      <p:pic>
        <p:nvPicPr>
          <p:cNvPr id="71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00" y="5461000"/>
            <a:ext cx="254000" cy="381000"/>
          </a:xfrm>
          <a:prstGeom prst="rect">
            <a:avLst/>
          </a:prstGeom>
        </p:spPr>
      </p:pic>
      <p:pic>
        <p:nvPicPr>
          <p:cNvPr id="7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035" y="5374566"/>
            <a:ext cx="1277115" cy="549715"/>
          </a:xfrm>
          <a:prstGeom prst="rect">
            <a:avLst/>
          </a:prstGeom>
        </p:spPr>
      </p:pic>
      <p:pic>
        <p:nvPicPr>
          <p:cNvPr id="7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869" y="5461000"/>
            <a:ext cx="254330" cy="381000"/>
          </a:xfrm>
          <a:prstGeom prst="rect">
            <a:avLst/>
          </a:prstGeom>
        </p:spPr>
      </p:pic>
      <p:pic>
        <p:nvPicPr>
          <p:cNvPr id="7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69" y="5461000"/>
            <a:ext cx="254330" cy="381000"/>
          </a:xfrm>
          <a:prstGeom prst="rect">
            <a:avLst/>
          </a:prstGeom>
        </p:spPr>
      </p:pic>
      <p:pic>
        <p:nvPicPr>
          <p:cNvPr id="7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934" y="5374772"/>
            <a:ext cx="1277117" cy="549714"/>
          </a:xfrm>
          <a:prstGeom prst="rect">
            <a:avLst/>
          </a:prstGeom>
        </p:spPr>
      </p:pic>
      <p:pic>
        <p:nvPicPr>
          <p:cNvPr id="7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768" y="5461000"/>
            <a:ext cx="257232" cy="381000"/>
          </a:xfrm>
          <a:prstGeom prst="rect">
            <a:avLst/>
          </a:prstGeom>
        </p:spPr>
      </p:pic>
      <p:pic>
        <p:nvPicPr>
          <p:cNvPr id="7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568" y="5461000"/>
            <a:ext cx="257232" cy="381000"/>
          </a:xfrm>
          <a:prstGeom prst="rect">
            <a:avLst/>
          </a:prstGeom>
        </p:spPr>
      </p:pic>
      <p:pic>
        <p:nvPicPr>
          <p:cNvPr id="7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25" y="2515825"/>
            <a:ext cx="1341370" cy="1647401"/>
          </a:xfrm>
          <a:prstGeom prst="rect">
            <a:avLst/>
          </a:prstGeom>
        </p:spPr>
      </p:pic>
      <p:pic>
        <p:nvPicPr>
          <p:cNvPr id="7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86" y="4046542"/>
            <a:ext cx="219298" cy="20891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57200" y="1631754"/>
            <a:ext cx="4052194" cy="340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INSTANCES  ADDED  FOR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57200" y="2101654"/>
            <a:ext cx="3065678" cy="340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INCREASED  LOAD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18" y="2679160"/>
            <a:ext cx="3668283" cy="937631"/>
          </a:xfrm>
          <a:prstGeom prst="rect">
            <a:avLst/>
          </a:prstGeom>
        </p:spPr>
      </p:pic>
      <p:pic>
        <p:nvPicPr>
          <p:cNvPr id="7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390" y="3478189"/>
            <a:ext cx="219443" cy="240936"/>
          </a:xfrm>
          <a:prstGeom prst="rect">
            <a:avLst/>
          </a:prstGeom>
        </p:spPr>
      </p:pic>
      <p:pic>
        <p:nvPicPr>
          <p:cNvPr id="7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169" y="2677838"/>
            <a:ext cx="3662063" cy="946156"/>
          </a:xfrm>
          <a:prstGeom prst="rect">
            <a:avLst/>
          </a:prstGeom>
        </p:spPr>
      </p:pic>
      <p:pic>
        <p:nvPicPr>
          <p:cNvPr id="7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486" y="3471766"/>
            <a:ext cx="222287" cy="247674"/>
          </a:xfrm>
          <a:prstGeom prst="rect">
            <a:avLst/>
          </a:prstGeom>
        </p:spPr>
      </p:pic>
      <p:pic>
        <p:nvPicPr>
          <p:cNvPr id="72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33" y="3829023"/>
            <a:ext cx="1693333" cy="952500"/>
          </a:xfrm>
          <a:prstGeom prst="rect">
            <a:avLst/>
          </a:prstGeom>
        </p:spPr>
      </p:pic>
      <p:pic>
        <p:nvPicPr>
          <p:cNvPr id="72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53" y="3802212"/>
            <a:ext cx="1005207" cy="10061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572281" y="4992814"/>
            <a:ext cx="1502816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2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734" y="3829023"/>
            <a:ext cx="1693333" cy="952500"/>
          </a:xfrm>
          <a:prstGeom prst="rect">
            <a:avLst/>
          </a:prstGeom>
        </p:spPr>
      </p:pic>
      <p:pic>
        <p:nvPicPr>
          <p:cNvPr id="72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53" y="3802212"/>
            <a:ext cx="1005208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12430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2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73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73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73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73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7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73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7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73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73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884166" y="6208821"/>
            <a:ext cx="6630165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50" b="1" spc="10" dirty="0">
                <a:solidFill>
                  <a:srgbClr val="FF9300"/>
                </a:solidFill>
                <a:latin typeface="Arial"/>
                <a:cs typeface="Arial"/>
              </a:rPr>
              <a:t>[ ELB &amp; Auto Scaling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73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81" y="407584"/>
            <a:ext cx="4827439" cy="2715433"/>
          </a:xfrm>
          <a:prstGeom prst="rect">
            <a:avLst/>
          </a:prstGeom>
        </p:spPr>
      </p:pic>
      <p:pic>
        <p:nvPicPr>
          <p:cNvPr id="74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70" y="1065389"/>
            <a:ext cx="4881059" cy="13998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278979" y="1481289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4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3" y="3829023"/>
            <a:ext cx="1693333" cy="952500"/>
          </a:xfrm>
          <a:prstGeom prst="rect">
            <a:avLst/>
          </a:prstGeom>
        </p:spPr>
      </p:pic>
      <p:pic>
        <p:nvPicPr>
          <p:cNvPr id="74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53" y="3802212"/>
            <a:ext cx="1005208" cy="100612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74076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4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33" y="3829023"/>
            <a:ext cx="1693333" cy="952500"/>
          </a:xfrm>
          <a:prstGeom prst="rect">
            <a:avLst/>
          </a:prstGeom>
        </p:spPr>
      </p:pic>
      <p:pic>
        <p:nvPicPr>
          <p:cNvPr id="74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53" y="3802212"/>
            <a:ext cx="1005207" cy="100612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489981" y="4992814"/>
            <a:ext cx="1502816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4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33" y="3829023"/>
            <a:ext cx="1693333" cy="952500"/>
          </a:xfrm>
          <a:prstGeom prst="rect">
            <a:avLst/>
          </a:prstGeom>
        </p:spPr>
      </p:pic>
      <p:pic>
        <p:nvPicPr>
          <p:cNvPr id="746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553" y="3802212"/>
            <a:ext cx="1005208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93253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47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53" y="2691379"/>
            <a:ext cx="51768" cy="778635"/>
          </a:xfrm>
          <a:prstGeom prst="rect">
            <a:avLst/>
          </a:prstGeom>
        </p:spPr>
      </p:pic>
      <p:pic>
        <p:nvPicPr>
          <p:cNvPr id="7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84" y="3413724"/>
            <a:ext cx="251668" cy="207491"/>
          </a:xfrm>
          <a:prstGeom prst="rect">
            <a:avLst/>
          </a:prstGeom>
        </p:spPr>
      </p:pic>
      <p:pic>
        <p:nvPicPr>
          <p:cNvPr id="7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40" y="2680679"/>
            <a:ext cx="1799064" cy="885154"/>
          </a:xfrm>
          <a:prstGeom prst="rect">
            <a:avLst/>
          </a:prstGeom>
        </p:spPr>
      </p:pic>
      <p:pic>
        <p:nvPicPr>
          <p:cNvPr id="750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5" y="3434227"/>
            <a:ext cx="225091" cy="223568"/>
          </a:xfrm>
          <a:prstGeom prst="rect">
            <a:avLst/>
          </a:prstGeom>
        </p:spPr>
      </p:pic>
      <p:pic>
        <p:nvPicPr>
          <p:cNvPr id="751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96" y="2685419"/>
            <a:ext cx="1799481" cy="885225"/>
          </a:xfrm>
          <a:prstGeom prst="rect">
            <a:avLst/>
          </a:prstGeom>
        </p:spPr>
      </p:pic>
      <p:pic>
        <p:nvPicPr>
          <p:cNvPr id="752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7" y="3426406"/>
            <a:ext cx="229484" cy="233082"/>
          </a:xfrm>
          <a:prstGeom prst="rect">
            <a:avLst/>
          </a:prstGeom>
        </p:spPr>
      </p:pic>
      <p:pic>
        <p:nvPicPr>
          <p:cNvPr id="753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19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7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84" y="5374566"/>
            <a:ext cx="1277117" cy="549715"/>
          </a:xfrm>
          <a:prstGeom prst="rect">
            <a:avLst/>
          </a:prstGeom>
        </p:spPr>
      </p:pic>
      <p:pic>
        <p:nvPicPr>
          <p:cNvPr id="7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18" y="5461000"/>
            <a:ext cx="255781" cy="381000"/>
          </a:xfrm>
          <a:prstGeom prst="rect">
            <a:avLst/>
          </a:prstGeom>
        </p:spPr>
      </p:pic>
      <p:pic>
        <p:nvPicPr>
          <p:cNvPr id="7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84" y="5374566"/>
            <a:ext cx="1277117" cy="549715"/>
          </a:xfrm>
          <a:prstGeom prst="rect">
            <a:avLst/>
          </a:prstGeom>
        </p:spPr>
      </p:pic>
      <p:pic>
        <p:nvPicPr>
          <p:cNvPr id="75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18" y="5461000"/>
            <a:ext cx="255781" cy="381000"/>
          </a:xfrm>
          <a:prstGeom prst="rect">
            <a:avLst/>
          </a:prstGeom>
        </p:spPr>
      </p:pic>
      <p:pic>
        <p:nvPicPr>
          <p:cNvPr id="75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84" y="5374566"/>
            <a:ext cx="1277117" cy="549715"/>
          </a:xfrm>
          <a:prstGeom prst="rect">
            <a:avLst/>
          </a:prstGeom>
        </p:spPr>
      </p:pic>
      <p:pic>
        <p:nvPicPr>
          <p:cNvPr id="76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18" y="5461000"/>
            <a:ext cx="255782" cy="381000"/>
          </a:xfrm>
          <a:prstGeom prst="rect">
            <a:avLst/>
          </a:prstGeom>
        </p:spPr>
      </p:pic>
      <p:pic>
        <p:nvPicPr>
          <p:cNvPr id="76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984" y="5374566"/>
            <a:ext cx="1277117" cy="549715"/>
          </a:xfrm>
          <a:prstGeom prst="rect">
            <a:avLst/>
          </a:prstGeom>
        </p:spPr>
      </p:pic>
      <p:pic>
        <p:nvPicPr>
          <p:cNvPr id="7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818" y="5461000"/>
            <a:ext cx="255782" cy="381000"/>
          </a:xfrm>
          <a:prstGeom prst="rect">
            <a:avLst/>
          </a:prstGeom>
        </p:spPr>
      </p:pic>
      <p:pic>
        <p:nvPicPr>
          <p:cNvPr id="7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384" y="5374566"/>
            <a:ext cx="1277117" cy="549715"/>
          </a:xfrm>
          <a:prstGeom prst="rect">
            <a:avLst/>
          </a:prstGeom>
        </p:spPr>
      </p:pic>
      <p:pic>
        <p:nvPicPr>
          <p:cNvPr id="76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218" y="5461000"/>
            <a:ext cx="255782" cy="381000"/>
          </a:xfrm>
          <a:prstGeom prst="rect">
            <a:avLst/>
          </a:prstGeom>
        </p:spPr>
      </p:pic>
      <p:pic>
        <p:nvPicPr>
          <p:cNvPr id="76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18" y="2679160"/>
            <a:ext cx="3668283" cy="937631"/>
          </a:xfrm>
          <a:prstGeom prst="rect">
            <a:avLst/>
          </a:prstGeom>
        </p:spPr>
      </p:pic>
      <p:pic>
        <p:nvPicPr>
          <p:cNvPr id="76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390" y="3478189"/>
            <a:ext cx="219443" cy="240936"/>
          </a:xfrm>
          <a:prstGeom prst="rect">
            <a:avLst/>
          </a:prstGeom>
        </p:spPr>
      </p:pic>
      <p:pic>
        <p:nvPicPr>
          <p:cNvPr id="76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169" y="2677838"/>
            <a:ext cx="3662063" cy="946156"/>
          </a:xfrm>
          <a:prstGeom prst="rect">
            <a:avLst/>
          </a:prstGeom>
        </p:spPr>
      </p:pic>
      <p:pic>
        <p:nvPicPr>
          <p:cNvPr id="76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486" y="3471766"/>
            <a:ext cx="222287" cy="247674"/>
          </a:xfrm>
          <a:prstGeom prst="rect">
            <a:avLst/>
          </a:prstGeom>
        </p:spPr>
      </p:pic>
      <p:pic>
        <p:nvPicPr>
          <p:cNvPr id="76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33" y="3829023"/>
            <a:ext cx="1693333" cy="952500"/>
          </a:xfrm>
          <a:prstGeom prst="rect">
            <a:avLst/>
          </a:prstGeom>
        </p:spPr>
      </p:pic>
      <p:pic>
        <p:nvPicPr>
          <p:cNvPr id="77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53" y="3802212"/>
            <a:ext cx="1005207" cy="10061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572281" y="4992814"/>
            <a:ext cx="1502816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7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734" y="3829023"/>
            <a:ext cx="1693333" cy="952500"/>
          </a:xfrm>
          <a:prstGeom prst="rect">
            <a:avLst/>
          </a:prstGeom>
        </p:spPr>
      </p:pic>
      <p:pic>
        <p:nvPicPr>
          <p:cNvPr id="77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53" y="3802212"/>
            <a:ext cx="1005208" cy="10061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430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7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77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77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77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77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77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77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78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78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78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884166" y="6208821"/>
            <a:ext cx="6630165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50" b="1" spc="10" dirty="0">
                <a:solidFill>
                  <a:srgbClr val="FF9300"/>
                </a:solidFill>
                <a:latin typeface="Arial"/>
                <a:cs typeface="Arial"/>
              </a:rPr>
              <a:t>[ ELB &amp; Auto Scaling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78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81" y="407584"/>
            <a:ext cx="4827439" cy="2715433"/>
          </a:xfrm>
          <a:prstGeom prst="rect">
            <a:avLst/>
          </a:prstGeom>
        </p:spPr>
      </p:pic>
      <p:pic>
        <p:nvPicPr>
          <p:cNvPr id="78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70" y="1065389"/>
            <a:ext cx="4881059" cy="13998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278979" y="1481289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8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3" y="3829023"/>
            <a:ext cx="1693333" cy="952500"/>
          </a:xfrm>
          <a:prstGeom prst="rect">
            <a:avLst/>
          </a:prstGeom>
        </p:spPr>
      </p:pic>
      <p:pic>
        <p:nvPicPr>
          <p:cNvPr id="78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53" y="3802212"/>
            <a:ext cx="1005208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076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8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33" y="3829023"/>
            <a:ext cx="1693333" cy="952500"/>
          </a:xfrm>
          <a:prstGeom prst="rect">
            <a:avLst/>
          </a:prstGeom>
        </p:spPr>
      </p:pic>
      <p:pic>
        <p:nvPicPr>
          <p:cNvPr id="78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53" y="3802212"/>
            <a:ext cx="1005207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5489981" y="4992814"/>
            <a:ext cx="1502816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8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33" y="3829023"/>
            <a:ext cx="1693333" cy="952500"/>
          </a:xfrm>
          <a:prstGeom prst="rect">
            <a:avLst/>
          </a:prstGeom>
        </p:spPr>
      </p:pic>
      <p:pic>
        <p:nvPicPr>
          <p:cNvPr id="79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553" y="3802212"/>
            <a:ext cx="1005208" cy="1006122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93253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9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53" y="2691379"/>
            <a:ext cx="51768" cy="778635"/>
          </a:xfrm>
          <a:prstGeom prst="rect">
            <a:avLst/>
          </a:prstGeom>
        </p:spPr>
      </p:pic>
      <p:pic>
        <p:nvPicPr>
          <p:cNvPr id="79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84" y="3413724"/>
            <a:ext cx="251668" cy="207491"/>
          </a:xfrm>
          <a:prstGeom prst="rect">
            <a:avLst/>
          </a:prstGeom>
        </p:spPr>
      </p:pic>
      <p:pic>
        <p:nvPicPr>
          <p:cNvPr id="793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40" y="2680679"/>
            <a:ext cx="1799064" cy="885154"/>
          </a:xfrm>
          <a:prstGeom prst="rect">
            <a:avLst/>
          </a:prstGeom>
        </p:spPr>
      </p:pic>
      <p:pic>
        <p:nvPicPr>
          <p:cNvPr id="79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5" y="3434227"/>
            <a:ext cx="225091" cy="223568"/>
          </a:xfrm>
          <a:prstGeom prst="rect">
            <a:avLst/>
          </a:prstGeom>
        </p:spPr>
      </p:pic>
      <p:pic>
        <p:nvPicPr>
          <p:cNvPr id="79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96" y="2685419"/>
            <a:ext cx="1799481" cy="885225"/>
          </a:xfrm>
          <a:prstGeom prst="rect">
            <a:avLst/>
          </a:prstGeom>
        </p:spPr>
      </p:pic>
      <p:pic>
        <p:nvPicPr>
          <p:cNvPr id="79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7" y="3426406"/>
            <a:ext cx="229484" cy="233082"/>
          </a:xfrm>
          <a:prstGeom prst="rect">
            <a:avLst/>
          </a:prstGeom>
        </p:spPr>
      </p:pic>
      <p:pic>
        <p:nvPicPr>
          <p:cNvPr id="79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14" y="5544892"/>
            <a:ext cx="1746440" cy="497437"/>
          </a:xfrm>
          <a:prstGeom prst="rect">
            <a:avLst/>
          </a:prstGeom>
        </p:spPr>
      </p:pic>
      <p:pic>
        <p:nvPicPr>
          <p:cNvPr id="79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87" y="5466874"/>
            <a:ext cx="196815" cy="216568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266700" y="6179758"/>
            <a:ext cx="3014928" cy="340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LOAD  DECREASES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99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19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8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88" y="5374566"/>
            <a:ext cx="1277115" cy="549715"/>
          </a:xfrm>
          <a:prstGeom prst="rect">
            <a:avLst/>
          </a:prstGeom>
        </p:spPr>
      </p:pic>
      <p:pic>
        <p:nvPicPr>
          <p:cNvPr id="8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22" y="5461000"/>
            <a:ext cx="258377" cy="381000"/>
          </a:xfrm>
          <a:prstGeom prst="rect">
            <a:avLst/>
          </a:prstGeom>
        </p:spPr>
      </p:pic>
      <p:pic>
        <p:nvPicPr>
          <p:cNvPr id="8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22" y="5461000"/>
            <a:ext cx="258377" cy="381000"/>
          </a:xfrm>
          <a:prstGeom prst="rect">
            <a:avLst/>
          </a:prstGeom>
        </p:spPr>
      </p:pic>
      <p:pic>
        <p:nvPicPr>
          <p:cNvPr id="80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88" y="5374566"/>
            <a:ext cx="1277116" cy="549715"/>
          </a:xfrm>
          <a:prstGeom prst="rect">
            <a:avLst/>
          </a:prstGeom>
        </p:spPr>
      </p:pic>
      <p:pic>
        <p:nvPicPr>
          <p:cNvPr id="80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22" y="5461000"/>
            <a:ext cx="258378" cy="381000"/>
          </a:xfrm>
          <a:prstGeom prst="rect">
            <a:avLst/>
          </a:prstGeom>
        </p:spPr>
      </p:pic>
      <p:pic>
        <p:nvPicPr>
          <p:cNvPr id="8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22" y="5461000"/>
            <a:ext cx="258378" cy="381000"/>
          </a:xfrm>
          <a:prstGeom prst="rect">
            <a:avLst/>
          </a:prstGeom>
        </p:spPr>
      </p:pic>
      <p:pic>
        <p:nvPicPr>
          <p:cNvPr id="8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88" y="5374566"/>
            <a:ext cx="1277116" cy="549715"/>
          </a:xfrm>
          <a:prstGeom prst="rect">
            <a:avLst/>
          </a:prstGeom>
        </p:spPr>
      </p:pic>
      <p:pic>
        <p:nvPicPr>
          <p:cNvPr id="8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22" y="5461000"/>
            <a:ext cx="258378" cy="381000"/>
          </a:xfrm>
          <a:prstGeom prst="rect">
            <a:avLst/>
          </a:prstGeom>
        </p:spPr>
      </p:pic>
      <p:pic>
        <p:nvPicPr>
          <p:cNvPr id="80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722" y="5461000"/>
            <a:ext cx="258378" cy="381000"/>
          </a:xfrm>
          <a:prstGeom prst="rect">
            <a:avLst/>
          </a:prstGeom>
        </p:spPr>
      </p:pic>
      <p:pic>
        <p:nvPicPr>
          <p:cNvPr id="81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81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81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81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81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81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81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81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81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81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884166" y="6208821"/>
            <a:ext cx="6630165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50" b="1" spc="10" dirty="0">
                <a:solidFill>
                  <a:srgbClr val="FF9300"/>
                </a:solidFill>
                <a:latin typeface="Arial"/>
                <a:cs typeface="Arial"/>
              </a:rPr>
              <a:t>[ ELB &amp; Auto Scaling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82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81" y="407584"/>
            <a:ext cx="4827439" cy="2715433"/>
          </a:xfrm>
          <a:prstGeom prst="rect">
            <a:avLst/>
          </a:prstGeom>
        </p:spPr>
      </p:pic>
      <p:pic>
        <p:nvPicPr>
          <p:cNvPr id="82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70" y="1065389"/>
            <a:ext cx="4881059" cy="13998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278979" y="1481289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2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3" y="3829023"/>
            <a:ext cx="1693333" cy="952500"/>
          </a:xfrm>
          <a:prstGeom prst="rect">
            <a:avLst/>
          </a:prstGeom>
        </p:spPr>
      </p:pic>
      <p:pic>
        <p:nvPicPr>
          <p:cNvPr id="82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53" y="3802212"/>
            <a:ext cx="1005208" cy="10061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076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2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33" y="3829023"/>
            <a:ext cx="1693333" cy="952500"/>
          </a:xfrm>
          <a:prstGeom prst="rect">
            <a:avLst/>
          </a:prstGeom>
        </p:spPr>
      </p:pic>
      <p:pic>
        <p:nvPicPr>
          <p:cNvPr id="82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53" y="3802212"/>
            <a:ext cx="1005207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89981" y="4992814"/>
            <a:ext cx="1502816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26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33" y="3829023"/>
            <a:ext cx="1693333" cy="952500"/>
          </a:xfrm>
          <a:prstGeom prst="rect">
            <a:avLst/>
          </a:prstGeom>
        </p:spPr>
      </p:pic>
      <p:pic>
        <p:nvPicPr>
          <p:cNvPr id="827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553" y="3802212"/>
            <a:ext cx="1005208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3253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28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53" y="2691379"/>
            <a:ext cx="51768" cy="778635"/>
          </a:xfrm>
          <a:prstGeom prst="rect">
            <a:avLst/>
          </a:prstGeom>
        </p:spPr>
      </p:pic>
      <p:pic>
        <p:nvPicPr>
          <p:cNvPr id="82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84" y="3413724"/>
            <a:ext cx="251668" cy="207491"/>
          </a:xfrm>
          <a:prstGeom prst="rect">
            <a:avLst/>
          </a:prstGeom>
        </p:spPr>
      </p:pic>
      <p:pic>
        <p:nvPicPr>
          <p:cNvPr id="830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40" y="2680679"/>
            <a:ext cx="1799064" cy="885154"/>
          </a:xfrm>
          <a:prstGeom prst="rect">
            <a:avLst/>
          </a:prstGeom>
        </p:spPr>
      </p:pic>
      <p:pic>
        <p:nvPicPr>
          <p:cNvPr id="831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5" y="3434227"/>
            <a:ext cx="225091" cy="223568"/>
          </a:xfrm>
          <a:prstGeom prst="rect">
            <a:avLst/>
          </a:prstGeom>
        </p:spPr>
      </p:pic>
      <p:pic>
        <p:nvPicPr>
          <p:cNvPr id="832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96" y="2685419"/>
            <a:ext cx="1799481" cy="885225"/>
          </a:xfrm>
          <a:prstGeom prst="rect">
            <a:avLst/>
          </a:prstGeom>
        </p:spPr>
      </p:pic>
      <p:pic>
        <p:nvPicPr>
          <p:cNvPr id="833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7" y="3426406"/>
            <a:ext cx="229484" cy="233082"/>
          </a:xfrm>
          <a:prstGeom prst="rect">
            <a:avLst/>
          </a:prstGeom>
        </p:spPr>
      </p:pic>
      <p:pic>
        <p:nvPicPr>
          <p:cNvPr id="834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697" y="2507038"/>
            <a:ext cx="2744120" cy="1844562"/>
          </a:xfrm>
          <a:prstGeom prst="rect">
            <a:avLst/>
          </a:prstGeom>
        </p:spPr>
      </p:pic>
      <p:pic>
        <p:nvPicPr>
          <p:cNvPr id="835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95" y="4214942"/>
            <a:ext cx="198888" cy="21541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037523" y="1495625"/>
            <a:ext cx="3750963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INSTANCES  REMOVED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037523" y="1965525"/>
            <a:ext cx="3526719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AS  LOAD  DECREASES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36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15251137" y="8630380"/>
            <a:ext cx="141224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FE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641600"/>
            <a:ext cx="14998700" cy="7366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64527" y="2567021"/>
            <a:ext cx="15099666" cy="23309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70" b="1" spc="10" dirty="0">
                <a:solidFill>
                  <a:srgbClr val="FEFFFF"/>
                </a:solidFill>
                <a:latin typeface="Arial"/>
                <a:cs typeface="Arial"/>
              </a:rPr>
              <a:t>Elastic Load Balancing and Amazon Route 53 are</a:t>
            </a:r>
            <a:endParaRPr sz="49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critical components when building scalable and</a:t>
            </a:r>
            <a:endParaRPr sz="5000">
              <a:latin typeface="Arial"/>
              <a:cs typeface="Arial"/>
            </a:endParaRPr>
          </a:p>
          <a:p>
            <a:pPr marL="3049905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highly-available applications.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4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5200"/>
            <a:ext cx="14541500" cy="736600"/>
          </a:xfrm>
          <a:prstGeom prst="rect">
            <a:avLst/>
          </a:prstGeom>
        </p:spPr>
      </p:pic>
      <p:pic>
        <p:nvPicPr>
          <p:cNvPr id="4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4267200"/>
            <a:ext cx="8902700" cy="7366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19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8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88" y="5374566"/>
            <a:ext cx="1277115" cy="549715"/>
          </a:xfrm>
          <a:prstGeom prst="rect">
            <a:avLst/>
          </a:prstGeom>
        </p:spPr>
      </p:pic>
      <p:pic>
        <p:nvPicPr>
          <p:cNvPr id="8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22" y="5461000"/>
            <a:ext cx="258377" cy="381000"/>
          </a:xfrm>
          <a:prstGeom prst="rect">
            <a:avLst/>
          </a:prstGeom>
        </p:spPr>
      </p:pic>
      <p:pic>
        <p:nvPicPr>
          <p:cNvPr id="8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22" y="5461000"/>
            <a:ext cx="258377" cy="381000"/>
          </a:xfrm>
          <a:prstGeom prst="rect">
            <a:avLst/>
          </a:prstGeom>
        </p:spPr>
      </p:pic>
      <p:pic>
        <p:nvPicPr>
          <p:cNvPr id="8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88" y="5374566"/>
            <a:ext cx="1277116" cy="549715"/>
          </a:xfrm>
          <a:prstGeom prst="rect">
            <a:avLst/>
          </a:prstGeom>
        </p:spPr>
      </p:pic>
      <p:pic>
        <p:nvPicPr>
          <p:cNvPr id="8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22" y="5461000"/>
            <a:ext cx="258378" cy="381000"/>
          </a:xfrm>
          <a:prstGeom prst="rect">
            <a:avLst/>
          </a:prstGeom>
        </p:spPr>
      </p:pic>
      <p:pic>
        <p:nvPicPr>
          <p:cNvPr id="8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722" y="5461000"/>
            <a:ext cx="258378" cy="381000"/>
          </a:xfrm>
          <a:prstGeom prst="rect">
            <a:avLst/>
          </a:prstGeom>
        </p:spPr>
      </p:pic>
      <p:pic>
        <p:nvPicPr>
          <p:cNvPr id="8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088" y="5374566"/>
            <a:ext cx="1277116" cy="549715"/>
          </a:xfrm>
          <a:prstGeom prst="rect">
            <a:avLst/>
          </a:prstGeom>
        </p:spPr>
      </p:pic>
      <p:pic>
        <p:nvPicPr>
          <p:cNvPr id="84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22" y="5461000"/>
            <a:ext cx="258378" cy="381000"/>
          </a:xfrm>
          <a:prstGeom prst="rect">
            <a:avLst/>
          </a:prstGeom>
        </p:spPr>
      </p:pic>
      <p:pic>
        <p:nvPicPr>
          <p:cNvPr id="84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722" y="5461000"/>
            <a:ext cx="258378" cy="381000"/>
          </a:xfrm>
          <a:prstGeom prst="rect">
            <a:avLst/>
          </a:prstGeom>
        </p:spPr>
      </p:pic>
      <p:pic>
        <p:nvPicPr>
          <p:cNvPr id="84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84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84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85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851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852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853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854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855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856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884166" y="6208821"/>
            <a:ext cx="6630165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50" b="1" spc="10" dirty="0">
                <a:solidFill>
                  <a:srgbClr val="FF9300"/>
                </a:solidFill>
                <a:latin typeface="Arial"/>
                <a:cs typeface="Arial"/>
              </a:rPr>
              <a:t>[ ELB &amp; Auto Scaling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857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81" y="407584"/>
            <a:ext cx="4827439" cy="2715433"/>
          </a:xfrm>
          <a:prstGeom prst="rect">
            <a:avLst/>
          </a:prstGeom>
        </p:spPr>
      </p:pic>
      <p:pic>
        <p:nvPicPr>
          <p:cNvPr id="858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70" y="1065389"/>
            <a:ext cx="4881059" cy="13998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278979" y="1481289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3" y="3829023"/>
            <a:ext cx="1693333" cy="952500"/>
          </a:xfrm>
          <a:prstGeom prst="rect">
            <a:avLst/>
          </a:prstGeom>
        </p:spPr>
      </p:pic>
      <p:pic>
        <p:nvPicPr>
          <p:cNvPr id="8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853" y="3802212"/>
            <a:ext cx="1005208" cy="10061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4076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633" y="3829023"/>
            <a:ext cx="1693333" cy="952500"/>
          </a:xfrm>
          <a:prstGeom prst="rect">
            <a:avLst/>
          </a:prstGeom>
        </p:spPr>
      </p:pic>
      <p:pic>
        <p:nvPicPr>
          <p:cNvPr id="8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53" y="3802212"/>
            <a:ext cx="1005207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489981" y="4992814"/>
            <a:ext cx="1502816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033" y="3829023"/>
            <a:ext cx="1693333" cy="952500"/>
          </a:xfrm>
          <a:prstGeom prst="rect">
            <a:avLst/>
          </a:prstGeom>
        </p:spPr>
      </p:pic>
      <p:pic>
        <p:nvPicPr>
          <p:cNvPr id="8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553" y="3802212"/>
            <a:ext cx="1005208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9325381" y="4992814"/>
            <a:ext cx="1502817" cy="2553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53" y="2691379"/>
            <a:ext cx="51768" cy="778635"/>
          </a:xfrm>
          <a:prstGeom prst="rect">
            <a:avLst/>
          </a:prstGeom>
        </p:spPr>
      </p:pic>
      <p:pic>
        <p:nvPicPr>
          <p:cNvPr id="8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84" y="3413724"/>
            <a:ext cx="251668" cy="207491"/>
          </a:xfrm>
          <a:prstGeom prst="rect">
            <a:avLst/>
          </a:prstGeom>
        </p:spPr>
      </p:pic>
      <p:pic>
        <p:nvPicPr>
          <p:cNvPr id="8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40" y="2680679"/>
            <a:ext cx="1799064" cy="885154"/>
          </a:xfrm>
          <a:prstGeom prst="rect">
            <a:avLst/>
          </a:prstGeom>
        </p:spPr>
      </p:pic>
      <p:pic>
        <p:nvPicPr>
          <p:cNvPr id="8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5" y="3434227"/>
            <a:ext cx="225091" cy="223568"/>
          </a:xfrm>
          <a:prstGeom prst="rect">
            <a:avLst/>
          </a:prstGeom>
        </p:spPr>
      </p:pic>
      <p:pic>
        <p:nvPicPr>
          <p:cNvPr id="869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96" y="2685419"/>
            <a:ext cx="1799481" cy="885225"/>
          </a:xfrm>
          <a:prstGeom prst="rect">
            <a:avLst/>
          </a:prstGeom>
        </p:spPr>
      </p:pic>
      <p:pic>
        <p:nvPicPr>
          <p:cNvPr id="870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17" y="3426406"/>
            <a:ext cx="229484" cy="233082"/>
          </a:xfrm>
          <a:prstGeom prst="rect">
            <a:avLst/>
          </a:prstGeom>
        </p:spPr>
      </p:pic>
      <p:pic>
        <p:nvPicPr>
          <p:cNvPr id="871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697" y="2507038"/>
            <a:ext cx="2744120" cy="1844562"/>
          </a:xfrm>
          <a:prstGeom prst="rect">
            <a:avLst/>
          </a:prstGeom>
        </p:spPr>
      </p:pic>
      <p:pic>
        <p:nvPicPr>
          <p:cNvPr id="872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195" y="4214942"/>
            <a:ext cx="198888" cy="21541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037523" y="1495625"/>
            <a:ext cx="3750963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INSTANCES  REMOVED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037523" y="1965525"/>
            <a:ext cx="3526719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AS  LOAD  DECREASES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73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5994" cy="9144000"/>
          </a:xfrm>
          <a:prstGeom prst="rect">
            <a:avLst/>
          </a:prstGeom>
        </p:spPr>
      </p:pic>
      <p:pic>
        <p:nvPicPr>
          <p:cNvPr id="874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87" y="6001843"/>
            <a:ext cx="4470842" cy="1439983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4346591" y="2920924"/>
            <a:ext cx="4493134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AUTOMATICALLY  SCALES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346591" y="3403524"/>
            <a:ext cx="4446112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INSTANCES  UP  OR  DOWN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875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831" y="3873327"/>
            <a:ext cx="1749551" cy="231646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231142" y="5240608"/>
            <a:ext cx="5067649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AUTOMATICALLY  REPLACES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231142" y="5723208"/>
            <a:ext cx="3544538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FAILED  INSTANCES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876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40" y="6149242"/>
            <a:ext cx="3915975" cy="764824"/>
          </a:xfrm>
          <a:prstGeom prst="rect">
            <a:avLst/>
          </a:prstGeom>
        </p:spPr>
      </p:pic>
      <p:pic>
        <p:nvPicPr>
          <p:cNvPr id="877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363" y="5120839"/>
            <a:ext cx="1257696" cy="1372392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0917325" y="4673353"/>
            <a:ext cx="2926780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REDUCES  COSTS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196241" y="6211583"/>
            <a:ext cx="3928871" cy="8512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40" b="1" spc="10" dirty="0">
                <a:solidFill>
                  <a:srgbClr val="FEFFFF"/>
                </a:solidFill>
                <a:latin typeface="Arial"/>
                <a:cs typeface="Arial"/>
              </a:rPr>
              <a:t>Auto Scaling</a:t>
            </a:r>
            <a:endParaRPr sz="50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461093" y="3432360"/>
            <a:ext cx="5071049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CUSTOM  SCALING  METRICS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878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47" y="3597964"/>
            <a:ext cx="1180117" cy="2442316"/>
          </a:xfrm>
          <a:prstGeom prst="rect">
            <a:avLst/>
          </a:prstGeom>
        </p:spPr>
      </p:pic>
      <p:pic>
        <p:nvPicPr>
          <p:cNvPr id="879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19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8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31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693025" y="1614576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2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8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85" y="3410789"/>
            <a:ext cx="2957703" cy="964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151372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942594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Zonal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8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20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8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8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8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8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8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8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89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8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89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89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89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705100"/>
            <a:ext cx="13246100" cy="7366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10539" y="2634442"/>
            <a:ext cx="15407640" cy="2233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060767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Availability Zones are distinct geographical</a:t>
            </a:r>
            <a:endParaRPr sz="5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locations that are engineered to be insulated from</a:t>
            </a:r>
            <a:endParaRPr sz="5000">
              <a:latin typeface="Arial"/>
              <a:cs typeface="Arial"/>
            </a:endParaRPr>
          </a:p>
          <a:p>
            <a:pPr marL="4149407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failures in other zones.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89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467100"/>
            <a:ext cx="15303500" cy="736600"/>
          </a:xfrm>
          <a:prstGeom prst="rect">
            <a:avLst/>
          </a:prstGeom>
        </p:spPr>
      </p:pic>
      <p:pic>
        <p:nvPicPr>
          <p:cNvPr id="89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4229100"/>
            <a:ext cx="4914900" cy="622300"/>
          </a:xfrm>
          <a:prstGeom prst="rect">
            <a:avLst/>
          </a:prstGeom>
        </p:spPr>
      </p:pic>
      <p:pic>
        <p:nvPicPr>
          <p:cNvPr id="89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0" y="4343400"/>
            <a:ext cx="2082800" cy="508000"/>
          </a:xfrm>
          <a:prstGeom prst="rect">
            <a:avLst/>
          </a:prstGeom>
        </p:spPr>
      </p:pic>
      <p:pic>
        <p:nvPicPr>
          <p:cNvPr id="89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32176" y="8677193"/>
            <a:ext cx="282602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21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9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855472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59967" y="7177334"/>
            <a:ext cx="1215136" cy="368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b="1" spc="10" dirty="0">
                <a:solidFill>
                  <a:srgbClr val="FEFFFF"/>
                </a:solidFill>
                <a:latin typeface="Arial"/>
                <a:cs typeface="Arial"/>
              </a:rPr>
              <a:t>Region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9967" y="7701606"/>
            <a:ext cx="2702026" cy="368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b="1" spc="10" dirty="0">
                <a:solidFill>
                  <a:srgbClr val="FEFFFF"/>
                </a:solidFill>
                <a:latin typeface="Arial"/>
                <a:cs typeface="Arial"/>
              </a:rPr>
              <a:t>Availability Zone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22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9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9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9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9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9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9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9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9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91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91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91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022600"/>
            <a:ext cx="9829800" cy="723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240722" y="2953974"/>
            <a:ext cx="10119998" cy="15689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EB5C56"/>
                </a:solidFill>
                <a:latin typeface="Arial"/>
                <a:cs typeface="Arial"/>
              </a:rPr>
              <a:t>It is important to run application </a:t>
            </a:r>
            <a:endParaRPr sz="5000">
              <a:latin typeface="Arial"/>
              <a:cs typeface="Arial"/>
            </a:endParaRPr>
          </a:p>
          <a:p>
            <a:pPr marL="323532">
              <a:lnSpc>
                <a:spcPct val="100000"/>
              </a:lnSpc>
            </a:pPr>
            <a:r>
              <a:rPr sz="5000" b="1" spc="10" dirty="0">
                <a:solidFill>
                  <a:srgbClr val="EB5C56"/>
                </a:solidFill>
                <a:latin typeface="Arial"/>
                <a:cs typeface="Arial"/>
              </a:rPr>
              <a:t>stacks in more than one zone.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91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886200"/>
            <a:ext cx="7416800" cy="622300"/>
          </a:xfrm>
          <a:prstGeom prst="rect">
            <a:avLst/>
          </a:prstGeom>
        </p:spPr>
      </p:pic>
      <p:pic>
        <p:nvPicPr>
          <p:cNvPr id="91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00" y="4000500"/>
            <a:ext cx="1727200" cy="495300"/>
          </a:xfrm>
          <a:prstGeom prst="rect">
            <a:avLst/>
          </a:prstGeom>
        </p:spPr>
      </p:pic>
      <p:pic>
        <p:nvPicPr>
          <p:cNvPr id="91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23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9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9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9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9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9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9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9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9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9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9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92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3073400"/>
            <a:ext cx="11277600" cy="7239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546667" y="2996396"/>
            <a:ext cx="11370310" cy="14714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220" spc="10" dirty="0">
                <a:solidFill>
                  <a:srgbClr val="FEFFFF"/>
                </a:solidFill>
                <a:latin typeface="Arial"/>
                <a:cs typeface="Arial"/>
              </a:rPr>
              <a:t>Avoid  unnecessary  dependencies</a:t>
            </a:r>
            <a:endParaRPr sz="4200">
              <a:latin typeface="Arial"/>
              <a:cs typeface="Arial"/>
            </a:endParaRPr>
          </a:p>
          <a:p>
            <a:pPr marL="2957830">
              <a:lnSpc>
                <a:spcPct val="100000"/>
              </a:lnSpc>
            </a:pPr>
            <a:r>
              <a:rPr sz="5000" spc="10" dirty="0">
                <a:solidFill>
                  <a:srgbClr val="FEFFFF"/>
                </a:solidFill>
                <a:latin typeface="Arial"/>
                <a:cs typeface="Arial"/>
              </a:rPr>
              <a:t>between  zones.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93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3835400"/>
            <a:ext cx="5308600" cy="622300"/>
          </a:xfrm>
          <a:prstGeom prst="rect">
            <a:avLst/>
          </a:prstGeom>
        </p:spPr>
      </p:pic>
      <p:pic>
        <p:nvPicPr>
          <p:cNvPr id="93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25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9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73" y="3167239"/>
            <a:ext cx="6272554" cy="52682"/>
          </a:xfrm>
          <a:prstGeom prst="rect">
            <a:avLst/>
          </a:prstGeom>
        </p:spPr>
      </p:pic>
      <p:pic>
        <p:nvPicPr>
          <p:cNvPr id="9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238" y="2358500"/>
            <a:ext cx="96487" cy="1805260"/>
          </a:xfrm>
          <a:prstGeom prst="rect">
            <a:avLst/>
          </a:prstGeom>
        </p:spPr>
      </p:pic>
      <p:pic>
        <p:nvPicPr>
          <p:cNvPr id="9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7" y="971550"/>
            <a:ext cx="7902222" cy="4445000"/>
          </a:xfrm>
          <a:prstGeom prst="rect">
            <a:avLst/>
          </a:prstGeom>
        </p:spPr>
      </p:pic>
      <p:pic>
        <p:nvPicPr>
          <p:cNvPr id="9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56" y="944739"/>
            <a:ext cx="1996722" cy="44986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926554" y="293544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66" y="1955328"/>
            <a:ext cx="1305811" cy="52682"/>
          </a:xfrm>
          <a:prstGeom prst="rect">
            <a:avLst/>
          </a:prstGeom>
        </p:spPr>
      </p:pic>
      <p:pic>
        <p:nvPicPr>
          <p:cNvPr id="9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6" y="1859154"/>
            <a:ext cx="227125" cy="259564"/>
          </a:xfrm>
          <a:prstGeom prst="rect">
            <a:avLst/>
          </a:prstGeom>
        </p:spPr>
      </p:pic>
      <p:pic>
        <p:nvPicPr>
          <p:cNvPr id="93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66" y="4363297"/>
            <a:ext cx="1305811" cy="52681"/>
          </a:xfrm>
          <a:prstGeom prst="rect">
            <a:avLst/>
          </a:prstGeom>
        </p:spPr>
      </p:pic>
      <p:pic>
        <p:nvPicPr>
          <p:cNvPr id="94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6" y="4267121"/>
            <a:ext cx="227125" cy="259563"/>
          </a:xfrm>
          <a:prstGeom prst="rect">
            <a:avLst/>
          </a:prstGeom>
        </p:spPr>
      </p:pic>
      <p:pic>
        <p:nvPicPr>
          <p:cNvPr id="94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94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94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94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94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94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94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94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94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95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346831" y="6208821"/>
            <a:ext cx="9704833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Availability Zone Redundancy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95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95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95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95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633875" y="2604540"/>
            <a:ext cx="5155693" cy="1340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Load balancer used to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balance across instances in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multiple Availability Zones.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95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33" y="2123786"/>
            <a:ext cx="1406920" cy="1107134"/>
          </a:xfrm>
          <a:prstGeom prst="rect">
            <a:avLst/>
          </a:prstGeom>
        </p:spPr>
      </p:pic>
      <p:pic>
        <p:nvPicPr>
          <p:cNvPr id="95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70" y="2050730"/>
            <a:ext cx="252837" cy="243623"/>
          </a:xfrm>
          <a:prstGeom prst="rect">
            <a:avLst/>
          </a:prstGeom>
        </p:spPr>
      </p:pic>
      <p:pic>
        <p:nvPicPr>
          <p:cNvPr id="95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4" y="3194064"/>
            <a:ext cx="1372634" cy="1121587"/>
          </a:xfrm>
          <a:prstGeom prst="rect">
            <a:avLst/>
          </a:prstGeom>
        </p:spPr>
      </p:pic>
      <p:pic>
        <p:nvPicPr>
          <p:cNvPr id="95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99" y="4160134"/>
            <a:ext cx="258959" cy="236712"/>
          </a:xfrm>
          <a:prstGeom prst="rect">
            <a:avLst/>
          </a:prstGeom>
        </p:spPr>
      </p:pic>
      <p:pic>
        <p:nvPicPr>
          <p:cNvPr id="95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94" y="1428750"/>
            <a:ext cx="1693333" cy="952500"/>
          </a:xfrm>
          <a:prstGeom prst="rect">
            <a:avLst/>
          </a:prstGeom>
        </p:spPr>
      </p:pic>
      <p:pic>
        <p:nvPicPr>
          <p:cNvPr id="96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3" y="1401939"/>
            <a:ext cx="1005207" cy="1006122"/>
          </a:xfrm>
          <a:prstGeom prst="rect">
            <a:avLst/>
          </a:prstGeom>
        </p:spPr>
      </p:pic>
      <p:pic>
        <p:nvPicPr>
          <p:cNvPr id="96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94" y="1301750"/>
            <a:ext cx="1693333" cy="952500"/>
          </a:xfrm>
          <a:prstGeom prst="rect">
            <a:avLst/>
          </a:prstGeom>
        </p:spPr>
      </p:pic>
      <p:pic>
        <p:nvPicPr>
          <p:cNvPr id="96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13" y="1274939"/>
            <a:ext cx="1005207" cy="1006122"/>
          </a:xfrm>
          <a:prstGeom prst="rect">
            <a:avLst/>
          </a:prstGeom>
        </p:spPr>
      </p:pic>
      <p:pic>
        <p:nvPicPr>
          <p:cNvPr id="96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94" y="1174750"/>
            <a:ext cx="1693333" cy="952500"/>
          </a:xfrm>
          <a:prstGeom prst="rect">
            <a:avLst/>
          </a:prstGeom>
        </p:spPr>
      </p:pic>
      <p:pic>
        <p:nvPicPr>
          <p:cNvPr id="96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3" y="1147939"/>
            <a:ext cx="1005207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519070" y="2490941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6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94" y="3841750"/>
            <a:ext cx="1693333" cy="952500"/>
          </a:xfrm>
          <a:prstGeom prst="rect">
            <a:avLst/>
          </a:prstGeom>
        </p:spPr>
      </p:pic>
      <p:pic>
        <p:nvPicPr>
          <p:cNvPr id="96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3" y="3814939"/>
            <a:ext cx="1005207" cy="1006122"/>
          </a:xfrm>
          <a:prstGeom prst="rect">
            <a:avLst/>
          </a:prstGeom>
        </p:spPr>
      </p:pic>
      <p:pic>
        <p:nvPicPr>
          <p:cNvPr id="96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94" y="3714750"/>
            <a:ext cx="1693333" cy="952500"/>
          </a:xfrm>
          <a:prstGeom prst="rect">
            <a:avLst/>
          </a:prstGeom>
        </p:spPr>
      </p:pic>
      <p:pic>
        <p:nvPicPr>
          <p:cNvPr id="96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13" y="3687939"/>
            <a:ext cx="1005207" cy="1006122"/>
          </a:xfrm>
          <a:prstGeom prst="rect">
            <a:avLst/>
          </a:prstGeom>
        </p:spPr>
      </p:pic>
      <p:pic>
        <p:nvPicPr>
          <p:cNvPr id="96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94" y="3587750"/>
            <a:ext cx="1693333" cy="952500"/>
          </a:xfrm>
          <a:prstGeom prst="rect">
            <a:avLst/>
          </a:prstGeom>
        </p:spPr>
      </p:pic>
      <p:pic>
        <p:nvPicPr>
          <p:cNvPr id="970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3" y="3560939"/>
            <a:ext cx="1005207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19070" y="4903941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642945" y="1005039"/>
            <a:ext cx="943889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Zone 1a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638716" y="5132541"/>
            <a:ext cx="95234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Zone 1b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71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25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9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9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9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9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97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97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97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98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98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98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98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3022600"/>
            <a:ext cx="13398500" cy="622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24254" y="2953974"/>
            <a:ext cx="14380211" cy="15689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46087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Each load balancer will contain one or more</a:t>
            </a:r>
            <a:endParaRPr sz="5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DNS records, one for each load balancer node.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98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73500"/>
            <a:ext cx="14274800" cy="723900"/>
          </a:xfrm>
          <a:prstGeom prst="rect">
            <a:avLst/>
          </a:prstGeom>
        </p:spPr>
      </p:pic>
      <p:pic>
        <p:nvPicPr>
          <p:cNvPr id="98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9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77" y="2232767"/>
            <a:ext cx="52682" cy="4253884"/>
          </a:xfrm>
          <a:prstGeom prst="rect">
            <a:avLst/>
          </a:prstGeom>
        </p:spPr>
      </p:pic>
      <p:pic>
        <p:nvPicPr>
          <p:cNvPr id="9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81" y="0"/>
            <a:ext cx="12066438" cy="6535328"/>
          </a:xfrm>
          <a:prstGeom prst="rect">
            <a:avLst/>
          </a:prstGeom>
        </p:spPr>
      </p:pic>
      <p:pic>
        <p:nvPicPr>
          <p:cNvPr id="9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70" y="2441731"/>
            <a:ext cx="12120063" cy="1399821"/>
          </a:xfrm>
          <a:prstGeom prst="rect">
            <a:avLst/>
          </a:prstGeom>
        </p:spPr>
      </p:pic>
      <p:pic>
        <p:nvPicPr>
          <p:cNvPr id="9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317" y="4072720"/>
            <a:ext cx="50236" cy="495435"/>
          </a:xfrm>
          <a:prstGeom prst="rect">
            <a:avLst/>
          </a:prstGeom>
        </p:spPr>
      </p:pic>
      <p:pic>
        <p:nvPicPr>
          <p:cNvPr id="9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847" y="4513010"/>
            <a:ext cx="251669" cy="207491"/>
          </a:xfrm>
          <a:prstGeom prst="rect">
            <a:avLst/>
          </a:prstGeom>
        </p:spPr>
      </p:pic>
      <p:pic>
        <p:nvPicPr>
          <p:cNvPr id="99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62" y="4071576"/>
            <a:ext cx="1785307" cy="607379"/>
          </a:xfrm>
          <a:prstGeom prst="rect">
            <a:avLst/>
          </a:prstGeom>
        </p:spPr>
      </p:pic>
      <p:pic>
        <p:nvPicPr>
          <p:cNvPr id="99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49" y="4542433"/>
            <a:ext cx="221039" cy="235063"/>
          </a:xfrm>
          <a:prstGeom prst="rect">
            <a:avLst/>
          </a:prstGeom>
        </p:spPr>
      </p:pic>
      <p:pic>
        <p:nvPicPr>
          <p:cNvPr id="99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91" y="4076370"/>
            <a:ext cx="1765513" cy="608900"/>
          </a:xfrm>
          <a:prstGeom prst="rect">
            <a:avLst/>
          </a:prstGeom>
        </p:spPr>
      </p:pic>
      <p:pic>
        <p:nvPicPr>
          <p:cNvPr id="99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01" y="4534992"/>
            <a:ext cx="225905" cy="24366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087418" y="2979312"/>
            <a:ext cx="1406525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FEFFFF"/>
                </a:solidFill>
                <a:latin typeface="Arial"/>
                <a:cs typeface="Arial"/>
              </a:rPr>
              <a:t>192.0.2.2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99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33" y="4921223"/>
            <a:ext cx="1693333" cy="952499"/>
          </a:xfrm>
          <a:prstGeom prst="rect">
            <a:avLst/>
          </a:prstGeom>
        </p:spPr>
      </p:pic>
      <p:pic>
        <p:nvPicPr>
          <p:cNvPr id="99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353" y="4894412"/>
            <a:ext cx="1005208" cy="10061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027181" y="6085014"/>
            <a:ext cx="150281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9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33" y="4921223"/>
            <a:ext cx="1693333" cy="952499"/>
          </a:xfrm>
          <a:prstGeom prst="rect">
            <a:avLst/>
          </a:prstGeom>
        </p:spPr>
      </p:pic>
      <p:pic>
        <p:nvPicPr>
          <p:cNvPr id="99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53" y="4894412"/>
            <a:ext cx="1005208" cy="10061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109481" y="6085014"/>
            <a:ext cx="150281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00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29" y="4921223"/>
            <a:ext cx="1693332" cy="952499"/>
          </a:xfrm>
          <a:prstGeom prst="rect">
            <a:avLst/>
          </a:prstGeom>
        </p:spPr>
      </p:pic>
      <p:pic>
        <p:nvPicPr>
          <p:cNvPr id="1001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055" y="4894412"/>
            <a:ext cx="1005204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2944881" y="6085014"/>
            <a:ext cx="150281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251927" y="2870335"/>
            <a:ext cx="1760220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02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727" y="1434332"/>
            <a:ext cx="2626310" cy="723070"/>
          </a:xfrm>
          <a:prstGeom prst="rect">
            <a:avLst/>
          </a:prstGeom>
        </p:spPr>
      </p:pic>
      <p:pic>
        <p:nvPicPr>
          <p:cNvPr id="1003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81" y="2013219"/>
            <a:ext cx="219820" cy="239945"/>
          </a:xfrm>
          <a:prstGeom prst="rect">
            <a:avLst/>
          </a:prstGeom>
        </p:spPr>
      </p:pic>
      <p:pic>
        <p:nvPicPr>
          <p:cNvPr id="1004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01" y="1441448"/>
            <a:ext cx="2715763" cy="716531"/>
          </a:xfrm>
          <a:prstGeom prst="rect">
            <a:avLst/>
          </a:prstGeom>
        </p:spPr>
      </p:pic>
      <p:pic>
        <p:nvPicPr>
          <p:cNvPr id="1005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343" y="2008125"/>
            <a:ext cx="222459" cy="247534"/>
          </a:xfrm>
          <a:prstGeom prst="rect">
            <a:avLst/>
          </a:prstGeom>
        </p:spPr>
      </p:pic>
      <p:pic>
        <p:nvPicPr>
          <p:cNvPr id="1006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48" y="241515"/>
            <a:ext cx="1322708" cy="917221"/>
          </a:xfrm>
          <a:prstGeom prst="rect">
            <a:avLst/>
          </a:prstGeom>
        </p:spPr>
      </p:pic>
      <p:pic>
        <p:nvPicPr>
          <p:cNvPr id="1007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49" y="1252575"/>
            <a:ext cx="1270000" cy="342900"/>
          </a:xfrm>
          <a:prstGeom prst="rect">
            <a:avLst/>
          </a:prstGeom>
        </p:spPr>
      </p:pic>
      <p:pic>
        <p:nvPicPr>
          <p:cNvPr id="1008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531" y="1225764"/>
            <a:ext cx="1311086" cy="396521"/>
          </a:xfrm>
          <a:prstGeom prst="rect">
            <a:avLst/>
          </a:prstGeom>
        </p:spPr>
      </p:pic>
      <p:pic>
        <p:nvPicPr>
          <p:cNvPr id="1009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99" y="1297241"/>
            <a:ext cx="518043" cy="1380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776285" y="1755966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10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011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012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013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014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015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016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017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018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019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829683" y="6511968"/>
            <a:ext cx="6739129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Understanding DNS ]</a:t>
            </a:r>
            <a:endParaRPr sz="4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849052" y="2979312"/>
            <a:ext cx="1405254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FEFFFF"/>
                </a:solidFill>
                <a:latin typeface="Arial"/>
                <a:cs typeface="Arial"/>
              </a:rPr>
              <a:t>192.0.2.1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020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33" y="4921223"/>
            <a:ext cx="1693333" cy="952499"/>
          </a:xfrm>
          <a:prstGeom prst="rect">
            <a:avLst/>
          </a:prstGeom>
        </p:spPr>
      </p:pic>
      <p:pic>
        <p:nvPicPr>
          <p:cNvPr id="1021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53" y="4894412"/>
            <a:ext cx="1005207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88181" y="6085014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22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32" y="4921223"/>
            <a:ext cx="1693332" cy="952499"/>
          </a:xfrm>
          <a:prstGeom prst="rect">
            <a:avLst/>
          </a:prstGeom>
        </p:spPr>
      </p:pic>
      <p:pic>
        <p:nvPicPr>
          <p:cNvPr id="1023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53" y="4894412"/>
            <a:ext cx="1005207" cy="1006122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870481" y="6085014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24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33" y="4921223"/>
            <a:ext cx="1693333" cy="952499"/>
          </a:xfrm>
          <a:prstGeom prst="rect">
            <a:avLst/>
          </a:prstGeom>
        </p:spPr>
      </p:pic>
      <p:pic>
        <p:nvPicPr>
          <p:cNvPr id="1025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53" y="4894412"/>
            <a:ext cx="1005207" cy="100612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705881" y="6085014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26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53" y="4081613"/>
            <a:ext cx="50236" cy="479260"/>
          </a:xfrm>
          <a:prstGeom prst="rect">
            <a:avLst/>
          </a:prstGeom>
        </p:spPr>
      </p:pic>
      <p:pic>
        <p:nvPicPr>
          <p:cNvPr id="1027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84" y="4505924"/>
            <a:ext cx="251668" cy="207491"/>
          </a:xfrm>
          <a:prstGeom prst="rect">
            <a:avLst/>
          </a:prstGeom>
        </p:spPr>
      </p:pic>
      <p:pic>
        <p:nvPicPr>
          <p:cNvPr id="1028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27" y="4078662"/>
            <a:ext cx="1785307" cy="607378"/>
          </a:xfrm>
          <a:prstGeom prst="rect">
            <a:avLst/>
          </a:prstGeom>
        </p:spPr>
      </p:pic>
      <p:pic>
        <p:nvPicPr>
          <p:cNvPr id="1029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12" y="4549518"/>
            <a:ext cx="221040" cy="235063"/>
          </a:xfrm>
          <a:prstGeom prst="rect">
            <a:avLst/>
          </a:prstGeom>
        </p:spPr>
      </p:pic>
      <p:pic>
        <p:nvPicPr>
          <p:cNvPr id="1030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454" y="4083454"/>
            <a:ext cx="1765509" cy="608901"/>
          </a:xfrm>
          <a:prstGeom prst="rect">
            <a:avLst/>
          </a:prstGeom>
        </p:spPr>
      </p:pic>
      <p:pic>
        <p:nvPicPr>
          <p:cNvPr id="1031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260" y="4542076"/>
            <a:ext cx="225909" cy="243663"/>
          </a:xfrm>
          <a:prstGeom prst="rect">
            <a:avLst/>
          </a:prstGeom>
        </p:spPr>
      </p:pic>
      <p:pic>
        <p:nvPicPr>
          <p:cNvPr id="1032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0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77" y="2232767"/>
            <a:ext cx="52682" cy="4253884"/>
          </a:xfrm>
          <a:prstGeom prst="rect">
            <a:avLst/>
          </a:prstGeom>
        </p:spPr>
      </p:pic>
      <p:pic>
        <p:nvPicPr>
          <p:cNvPr id="10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81" y="0"/>
            <a:ext cx="12066438" cy="6535328"/>
          </a:xfrm>
          <a:prstGeom prst="rect">
            <a:avLst/>
          </a:prstGeom>
        </p:spPr>
      </p:pic>
      <p:pic>
        <p:nvPicPr>
          <p:cNvPr id="10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70" y="2441731"/>
            <a:ext cx="12120063" cy="1399821"/>
          </a:xfrm>
          <a:prstGeom prst="rect">
            <a:avLst/>
          </a:prstGeom>
        </p:spPr>
      </p:pic>
      <p:pic>
        <p:nvPicPr>
          <p:cNvPr id="10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317" y="4072720"/>
            <a:ext cx="50236" cy="495435"/>
          </a:xfrm>
          <a:prstGeom prst="rect">
            <a:avLst/>
          </a:prstGeom>
        </p:spPr>
      </p:pic>
      <p:pic>
        <p:nvPicPr>
          <p:cNvPr id="10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847" y="4513010"/>
            <a:ext cx="251669" cy="207491"/>
          </a:xfrm>
          <a:prstGeom prst="rect">
            <a:avLst/>
          </a:prstGeom>
        </p:spPr>
      </p:pic>
      <p:pic>
        <p:nvPicPr>
          <p:cNvPr id="10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62" y="4071576"/>
            <a:ext cx="1785307" cy="607379"/>
          </a:xfrm>
          <a:prstGeom prst="rect">
            <a:avLst/>
          </a:prstGeom>
        </p:spPr>
      </p:pic>
      <p:pic>
        <p:nvPicPr>
          <p:cNvPr id="10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49" y="4542433"/>
            <a:ext cx="221039" cy="235063"/>
          </a:xfrm>
          <a:prstGeom prst="rect">
            <a:avLst/>
          </a:prstGeom>
        </p:spPr>
      </p:pic>
      <p:pic>
        <p:nvPicPr>
          <p:cNvPr id="104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91" y="4076370"/>
            <a:ext cx="1765513" cy="608900"/>
          </a:xfrm>
          <a:prstGeom prst="rect">
            <a:avLst/>
          </a:prstGeom>
        </p:spPr>
      </p:pic>
      <p:pic>
        <p:nvPicPr>
          <p:cNvPr id="104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401" y="4534992"/>
            <a:ext cx="225905" cy="24366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087418" y="2979312"/>
            <a:ext cx="1406525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FEFFFF"/>
                </a:solidFill>
                <a:latin typeface="Arial"/>
                <a:cs typeface="Arial"/>
              </a:rPr>
              <a:t>192.0.2.2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04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33" y="4921223"/>
            <a:ext cx="1693333" cy="952499"/>
          </a:xfrm>
          <a:prstGeom prst="rect">
            <a:avLst/>
          </a:prstGeom>
        </p:spPr>
      </p:pic>
      <p:pic>
        <p:nvPicPr>
          <p:cNvPr id="104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353" y="4894412"/>
            <a:ext cx="1005208" cy="10061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027181" y="6085014"/>
            <a:ext cx="150281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4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33" y="4921223"/>
            <a:ext cx="1693333" cy="952499"/>
          </a:xfrm>
          <a:prstGeom prst="rect">
            <a:avLst/>
          </a:prstGeom>
        </p:spPr>
      </p:pic>
      <p:pic>
        <p:nvPicPr>
          <p:cNvPr id="104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53" y="4894412"/>
            <a:ext cx="1005208" cy="1006122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109481" y="6085014"/>
            <a:ext cx="150281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4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529" y="4921223"/>
            <a:ext cx="1693332" cy="952499"/>
          </a:xfrm>
          <a:prstGeom prst="rect">
            <a:avLst/>
          </a:prstGeom>
        </p:spPr>
      </p:pic>
      <p:pic>
        <p:nvPicPr>
          <p:cNvPr id="104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055" y="4894412"/>
            <a:ext cx="1005204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2944881" y="6085014"/>
            <a:ext cx="150281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251927" y="2870335"/>
            <a:ext cx="1760220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4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727" y="1434332"/>
            <a:ext cx="2626310" cy="723070"/>
          </a:xfrm>
          <a:prstGeom prst="rect">
            <a:avLst/>
          </a:prstGeom>
        </p:spPr>
      </p:pic>
      <p:pic>
        <p:nvPicPr>
          <p:cNvPr id="105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81" y="2013219"/>
            <a:ext cx="219820" cy="239945"/>
          </a:xfrm>
          <a:prstGeom prst="rect">
            <a:avLst/>
          </a:prstGeom>
        </p:spPr>
      </p:pic>
      <p:pic>
        <p:nvPicPr>
          <p:cNvPr id="105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01" y="1441448"/>
            <a:ext cx="2715763" cy="716531"/>
          </a:xfrm>
          <a:prstGeom prst="rect">
            <a:avLst/>
          </a:prstGeom>
        </p:spPr>
      </p:pic>
      <p:pic>
        <p:nvPicPr>
          <p:cNvPr id="105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343" y="2008125"/>
            <a:ext cx="222459" cy="247534"/>
          </a:xfrm>
          <a:prstGeom prst="rect">
            <a:avLst/>
          </a:prstGeom>
        </p:spPr>
      </p:pic>
      <p:pic>
        <p:nvPicPr>
          <p:cNvPr id="105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48" y="241515"/>
            <a:ext cx="1322708" cy="917221"/>
          </a:xfrm>
          <a:prstGeom prst="rect">
            <a:avLst/>
          </a:prstGeom>
        </p:spPr>
      </p:pic>
      <p:pic>
        <p:nvPicPr>
          <p:cNvPr id="105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49" y="1252575"/>
            <a:ext cx="1270000" cy="342900"/>
          </a:xfrm>
          <a:prstGeom prst="rect">
            <a:avLst/>
          </a:prstGeom>
        </p:spPr>
      </p:pic>
      <p:pic>
        <p:nvPicPr>
          <p:cNvPr id="105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531" y="1225764"/>
            <a:ext cx="1311086" cy="396521"/>
          </a:xfrm>
          <a:prstGeom prst="rect">
            <a:avLst/>
          </a:prstGeom>
        </p:spPr>
      </p:pic>
      <p:pic>
        <p:nvPicPr>
          <p:cNvPr id="105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99" y="1297241"/>
            <a:ext cx="518043" cy="1380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776285" y="1755966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5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05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05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06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06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06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06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06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06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06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4829683" y="6511968"/>
            <a:ext cx="6739129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Understanding DNS ]</a:t>
            </a:r>
            <a:endParaRPr sz="49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849052" y="2979312"/>
            <a:ext cx="1405254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FEFFFF"/>
                </a:solidFill>
                <a:latin typeface="Arial"/>
                <a:cs typeface="Arial"/>
              </a:rPr>
              <a:t>192.0.2.1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06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33" y="4921223"/>
            <a:ext cx="1693333" cy="952499"/>
          </a:xfrm>
          <a:prstGeom prst="rect">
            <a:avLst/>
          </a:prstGeom>
        </p:spPr>
      </p:pic>
      <p:pic>
        <p:nvPicPr>
          <p:cNvPr id="106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53" y="4894412"/>
            <a:ext cx="1005207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3788181" y="6085014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6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32" y="4921223"/>
            <a:ext cx="1693332" cy="952499"/>
          </a:xfrm>
          <a:prstGeom prst="rect">
            <a:avLst/>
          </a:prstGeom>
        </p:spPr>
      </p:pic>
      <p:pic>
        <p:nvPicPr>
          <p:cNvPr id="1070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653" y="4894412"/>
            <a:ext cx="1005207" cy="1006122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870481" y="6085014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71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33" y="4921223"/>
            <a:ext cx="1693333" cy="952499"/>
          </a:xfrm>
          <a:prstGeom prst="rect">
            <a:avLst/>
          </a:prstGeom>
        </p:spPr>
      </p:pic>
      <p:pic>
        <p:nvPicPr>
          <p:cNvPr id="1072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53" y="4894412"/>
            <a:ext cx="1005207" cy="100612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705881" y="6085014"/>
            <a:ext cx="15028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73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53" y="4081613"/>
            <a:ext cx="50236" cy="479260"/>
          </a:xfrm>
          <a:prstGeom prst="rect">
            <a:avLst/>
          </a:prstGeom>
        </p:spPr>
      </p:pic>
      <p:pic>
        <p:nvPicPr>
          <p:cNvPr id="1074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84" y="4505924"/>
            <a:ext cx="251668" cy="207491"/>
          </a:xfrm>
          <a:prstGeom prst="rect">
            <a:avLst/>
          </a:prstGeom>
        </p:spPr>
      </p:pic>
      <p:pic>
        <p:nvPicPr>
          <p:cNvPr id="1075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27" y="4078662"/>
            <a:ext cx="1785307" cy="607378"/>
          </a:xfrm>
          <a:prstGeom prst="rect">
            <a:avLst/>
          </a:prstGeom>
        </p:spPr>
      </p:pic>
      <p:pic>
        <p:nvPicPr>
          <p:cNvPr id="1076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12" y="4549518"/>
            <a:ext cx="221040" cy="235063"/>
          </a:xfrm>
          <a:prstGeom prst="rect">
            <a:avLst/>
          </a:prstGeom>
        </p:spPr>
      </p:pic>
      <p:pic>
        <p:nvPicPr>
          <p:cNvPr id="1077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454" y="4083454"/>
            <a:ext cx="1765509" cy="608901"/>
          </a:xfrm>
          <a:prstGeom prst="rect">
            <a:avLst/>
          </a:prstGeom>
        </p:spPr>
      </p:pic>
      <p:pic>
        <p:nvPicPr>
          <p:cNvPr id="1078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260" y="4542076"/>
            <a:ext cx="225909" cy="243663"/>
          </a:xfrm>
          <a:prstGeom prst="rect">
            <a:avLst/>
          </a:prstGeom>
        </p:spPr>
      </p:pic>
      <p:pic>
        <p:nvPicPr>
          <p:cNvPr id="1079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56700"/>
          </a:xfrm>
          <a:prstGeom prst="rect">
            <a:avLst/>
          </a:prstGeom>
        </p:spPr>
      </p:pic>
      <p:pic>
        <p:nvPicPr>
          <p:cNvPr id="1080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194" y="6428579"/>
            <a:ext cx="2153495" cy="1052045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11387617" y="5004715"/>
            <a:ext cx="4041044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EXPECT  DNS  RECORDS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1387617" y="5487315"/>
            <a:ext cx="4461352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TO  CHANGE  OVER  TIME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081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32" y="5361456"/>
            <a:ext cx="2156758" cy="117481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691152" y="7205050"/>
            <a:ext cx="6760241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EACH  LOAD  BALANCER  DOMAIN  NAME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691152" y="7687650"/>
            <a:ext cx="6691281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MAY  CONTAIN  MULTIPLE  A  RECORDS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082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18" y="7243973"/>
            <a:ext cx="2135643" cy="427738"/>
          </a:xfrm>
          <a:prstGeom prst="rect">
            <a:avLst/>
          </a:prstGeom>
        </p:spPr>
      </p:pic>
      <p:pic>
        <p:nvPicPr>
          <p:cNvPr id="1083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800" y="5921695"/>
            <a:ext cx="2232272" cy="945951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2418285" y="4763415"/>
            <a:ext cx="4944300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DNS  ROUND  ROBIN  USED  TO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418285" y="5246015"/>
            <a:ext cx="5364766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BALANCE  TRAFFIC  BETWEEN</a:t>
            </a:r>
            <a:endParaRPr sz="25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418285" y="5728615"/>
            <a:ext cx="4035298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AVAILABILITY  ZONES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9763162" y="6503896"/>
            <a:ext cx="1405890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190" b="1" spc="10" dirty="0">
                <a:solidFill>
                  <a:srgbClr val="FEFFFF"/>
                </a:solidFill>
                <a:latin typeface="Arial"/>
                <a:cs typeface="Arial"/>
              </a:rPr>
              <a:t>DNS</a:t>
            </a:r>
            <a:endParaRPr sz="5100">
              <a:latin typeface="Arial"/>
              <a:cs typeface="Arial"/>
            </a:endParaRPr>
          </a:p>
        </p:txBody>
      </p:sp>
      <p:pic>
        <p:nvPicPr>
          <p:cNvPr id="1084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3024505" y="6323121"/>
            <a:ext cx="10349483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38F18"/>
                </a:solidFill>
                <a:latin typeface="Arial"/>
                <a:cs typeface="Arial"/>
              </a:rPr>
              <a:t>[ What is Elastic Load Balancing? ]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5251137" y="8630380"/>
            <a:ext cx="141224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FE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48462" y="4137528"/>
            <a:ext cx="2922422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Load Balancer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88" y="2433394"/>
            <a:ext cx="1492926" cy="1369143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88" y="2458793"/>
            <a:ext cx="1391328" cy="1267544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53" y="2445858"/>
            <a:ext cx="1417198" cy="1293414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10154158" y="4134421"/>
            <a:ext cx="2136851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Integrated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347" y="2422414"/>
            <a:ext cx="1384633" cy="1384642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659" y="2454331"/>
            <a:ext cx="1270000" cy="1270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647" y="2447481"/>
            <a:ext cx="1301463" cy="1293061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448956" y="4131271"/>
            <a:ext cx="1471981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Secure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08" y="2432079"/>
            <a:ext cx="1049236" cy="1371771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208" y="2452276"/>
            <a:ext cx="947530" cy="1275203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75" y="2445930"/>
            <a:ext cx="972270" cy="1293383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4443222" y="4138334"/>
            <a:ext cx="1408176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Elastic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14" y="3397959"/>
            <a:ext cx="406229" cy="406229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14" y="3423358"/>
            <a:ext cx="304630" cy="30463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08" y="3410411"/>
            <a:ext cx="331441" cy="330526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25" y="2442244"/>
            <a:ext cx="981747" cy="981746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325" y="2467644"/>
            <a:ext cx="880147" cy="880147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19" y="2454238"/>
            <a:ext cx="906959" cy="906958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21" y="2454384"/>
            <a:ext cx="427069" cy="978051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34" y="2448095"/>
            <a:ext cx="798647" cy="798334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094" y="3340925"/>
            <a:ext cx="984247" cy="395306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55" y="3322423"/>
            <a:ext cx="399585" cy="401077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2815062" y="4110839"/>
            <a:ext cx="2890317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Cost-Effective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982" y="2459385"/>
            <a:ext cx="870643" cy="1373921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508" y="2485482"/>
            <a:ext cx="780402" cy="12700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4337" y="2474968"/>
            <a:ext cx="792860" cy="129139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0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0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0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0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09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09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09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09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09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09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09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3022600"/>
            <a:ext cx="11684000" cy="7366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330450" y="2953974"/>
            <a:ext cx="11940541" cy="15689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160" b="1" spc="10" dirty="0">
                <a:solidFill>
                  <a:srgbClr val="FEFFFF"/>
                </a:solidFill>
                <a:latin typeface="Arial"/>
                <a:cs typeface="Arial"/>
              </a:rPr>
              <a:t>Using multiple Availability Zones does </a:t>
            </a:r>
            <a:endParaRPr sz="4100">
              <a:latin typeface="Arial"/>
              <a:cs typeface="Arial"/>
            </a:endParaRPr>
          </a:p>
          <a:p>
            <a:pPr marL="2282507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bring a few challenges.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09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86200"/>
            <a:ext cx="7112000" cy="736600"/>
          </a:xfrm>
          <a:prstGeom prst="rect">
            <a:avLst/>
          </a:prstGeom>
        </p:spPr>
      </p:pic>
      <p:pic>
        <p:nvPicPr>
          <p:cNvPr id="109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28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1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1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1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1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1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10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10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10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10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10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11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38" y="2159380"/>
            <a:ext cx="96487" cy="259231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256175" y="2570167"/>
            <a:ext cx="4194811" cy="17972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Availability Zones may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see traffic imbalances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due to clients caching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DNS records.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72433" y="6511968"/>
            <a:ext cx="8453629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Multiple Zone Challenges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111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33" y="1278781"/>
            <a:ext cx="26340" cy="4429029"/>
          </a:xfrm>
          <a:prstGeom prst="rect">
            <a:avLst/>
          </a:prstGeom>
        </p:spPr>
      </p:pic>
      <p:pic>
        <p:nvPicPr>
          <p:cNvPr id="111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79" y="1190732"/>
            <a:ext cx="143810" cy="118565"/>
          </a:xfrm>
          <a:prstGeom prst="rect">
            <a:avLst/>
          </a:prstGeom>
        </p:spPr>
      </p:pic>
      <p:pic>
        <p:nvPicPr>
          <p:cNvPr id="111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2" y="5691623"/>
            <a:ext cx="8211618" cy="26340"/>
          </a:xfrm>
          <a:prstGeom prst="rect">
            <a:avLst/>
          </a:prstGeom>
        </p:spPr>
      </p:pic>
      <p:pic>
        <p:nvPicPr>
          <p:cNvPr id="111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52" y="5632270"/>
            <a:ext cx="118566" cy="143809"/>
          </a:xfrm>
          <a:prstGeom prst="rect">
            <a:avLst/>
          </a:prstGeom>
        </p:spPr>
      </p:pic>
      <p:pic>
        <p:nvPicPr>
          <p:cNvPr id="111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1" y="2337707"/>
            <a:ext cx="8284296" cy="648469"/>
          </a:xfrm>
          <a:prstGeom prst="rect">
            <a:avLst/>
          </a:prstGeom>
        </p:spPr>
      </p:pic>
      <p:pic>
        <p:nvPicPr>
          <p:cNvPr id="111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07" y="2229488"/>
            <a:ext cx="8270394" cy="1634564"/>
          </a:xfrm>
          <a:prstGeom prst="rect">
            <a:avLst/>
          </a:prstGeom>
        </p:spPr>
      </p:pic>
      <p:pic>
        <p:nvPicPr>
          <p:cNvPr id="111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47" y="2583110"/>
            <a:ext cx="8233713" cy="195473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892788" y="5789607"/>
            <a:ext cx="606552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 rot="-5400000">
            <a:off x="-253567" y="3402915"/>
            <a:ext cx="2214880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requests / minute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1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30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1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73" y="3167239"/>
            <a:ext cx="6272554" cy="52682"/>
          </a:xfrm>
          <a:prstGeom prst="rect">
            <a:avLst/>
          </a:prstGeom>
        </p:spPr>
      </p:pic>
      <p:pic>
        <p:nvPicPr>
          <p:cNvPr id="11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290" y="2126434"/>
            <a:ext cx="96487" cy="2270325"/>
          </a:xfrm>
          <a:prstGeom prst="rect">
            <a:avLst/>
          </a:prstGeom>
        </p:spPr>
      </p:pic>
      <p:pic>
        <p:nvPicPr>
          <p:cNvPr id="11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7" y="971550"/>
            <a:ext cx="7902222" cy="4445000"/>
          </a:xfrm>
          <a:prstGeom prst="rect">
            <a:avLst/>
          </a:prstGeom>
        </p:spPr>
      </p:pic>
      <p:pic>
        <p:nvPicPr>
          <p:cNvPr id="112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56" y="944739"/>
            <a:ext cx="1996722" cy="44986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984733" y="2935441"/>
            <a:ext cx="1643862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25881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2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66" y="1955328"/>
            <a:ext cx="1305811" cy="52682"/>
          </a:xfrm>
          <a:prstGeom prst="rect">
            <a:avLst/>
          </a:prstGeom>
        </p:spPr>
      </p:pic>
      <p:pic>
        <p:nvPicPr>
          <p:cNvPr id="112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6" y="1859154"/>
            <a:ext cx="227125" cy="259564"/>
          </a:xfrm>
          <a:prstGeom prst="rect">
            <a:avLst/>
          </a:prstGeom>
        </p:spPr>
      </p:pic>
      <p:pic>
        <p:nvPicPr>
          <p:cNvPr id="112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66" y="4363297"/>
            <a:ext cx="1305811" cy="52681"/>
          </a:xfrm>
          <a:prstGeom prst="rect">
            <a:avLst/>
          </a:prstGeom>
        </p:spPr>
      </p:pic>
      <p:pic>
        <p:nvPicPr>
          <p:cNvPr id="112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6" y="4267121"/>
            <a:ext cx="227125" cy="259563"/>
          </a:xfrm>
          <a:prstGeom prst="rect">
            <a:avLst/>
          </a:prstGeom>
        </p:spPr>
      </p:pic>
      <p:pic>
        <p:nvPicPr>
          <p:cNvPr id="112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12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13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13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13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13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13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13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13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13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13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6" y="2344914"/>
            <a:ext cx="1322707" cy="917222"/>
          </a:xfrm>
          <a:prstGeom prst="rect">
            <a:avLst/>
          </a:prstGeom>
        </p:spPr>
      </p:pic>
      <p:pic>
        <p:nvPicPr>
          <p:cNvPr id="113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8" y="3355975"/>
            <a:ext cx="1270000" cy="342900"/>
          </a:xfrm>
          <a:prstGeom prst="rect">
            <a:avLst/>
          </a:prstGeom>
        </p:spPr>
      </p:pic>
      <p:pic>
        <p:nvPicPr>
          <p:cNvPr id="114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0" y="3329164"/>
            <a:ext cx="1311086" cy="396522"/>
          </a:xfrm>
          <a:prstGeom prst="rect">
            <a:avLst/>
          </a:prstGeom>
        </p:spPr>
      </p:pic>
      <p:pic>
        <p:nvPicPr>
          <p:cNvPr id="114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47" y="3400641"/>
            <a:ext cx="518043" cy="1380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61134" y="3859366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112927" y="2382036"/>
            <a:ext cx="4627244" cy="17972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An unequal number of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instances per zone can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lead to over utilization of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instances in a zone.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14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33" y="2123786"/>
            <a:ext cx="1406920" cy="1107134"/>
          </a:xfrm>
          <a:prstGeom prst="rect">
            <a:avLst/>
          </a:prstGeom>
        </p:spPr>
      </p:pic>
      <p:pic>
        <p:nvPicPr>
          <p:cNvPr id="114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70" y="2050730"/>
            <a:ext cx="252837" cy="243623"/>
          </a:xfrm>
          <a:prstGeom prst="rect">
            <a:avLst/>
          </a:prstGeom>
        </p:spPr>
      </p:pic>
      <p:pic>
        <p:nvPicPr>
          <p:cNvPr id="114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4" y="3194064"/>
            <a:ext cx="1372634" cy="1121587"/>
          </a:xfrm>
          <a:prstGeom prst="rect">
            <a:avLst/>
          </a:prstGeom>
        </p:spPr>
      </p:pic>
      <p:pic>
        <p:nvPicPr>
          <p:cNvPr id="114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99" y="4160134"/>
            <a:ext cx="258959" cy="236712"/>
          </a:xfrm>
          <a:prstGeom prst="rect">
            <a:avLst/>
          </a:prstGeom>
        </p:spPr>
      </p:pic>
      <p:pic>
        <p:nvPicPr>
          <p:cNvPr id="114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94" y="1301750"/>
            <a:ext cx="1693333" cy="952500"/>
          </a:xfrm>
          <a:prstGeom prst="rect">
            <a:avLst/>
          </a:prstGeom>
        </p:spPr>
      </p:pic>
      <p:pic>
        <p:nvPicPr>
          <p:cNvPr id="114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13" y="1274939"/>
            <a:ext cx="1005207" cy="1006122"/>
          </a:xfrm>
          <a:prstGeom prst="rect">
            <a:avLst/>
          </a:prstGeom>
        </p:spPr>
      </p:pic>
      <p:pic>
        <p:nvPicPr>
          <p:cNvPr id="114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94" y="1174750"/>
            <a:ext cx="1693333" cy="952500"/>
          </a:xfrm>
          <a:prstGeom prst="rect">
            <a:avLst/>
          </a:prstGeom>
        </p:spPr>
      </p:pic>
      <p:pic>
        <p:nvPicPr>
          <p:cNvPr id="114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3" y="1147939"/>
            <a:ext cx="1005207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519070" y="2490941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5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94" y="3841750"/>
            <a:ext cx="1693333" cy="952500"/>
          </a:xfrm>
          <a:prstGeom prst="rect">
            <a:avLst/>
          </a:prstGeom>
        </p:spPr>
      </p:pic>
      <p:pic>
        <p:nvPicPr>
          <p:cNvPr id="115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3" y="3814939"/>
            <a:ext cx="1005207" cy="1006122"/>
          </a:xfrm>
          <a:prstGeom prst="rect">
            <a:avLst/>
          </a:prstGeom>
        </p:spPr>
      </p:pic>
      <p:pic>
        <p:nvPicPr>
          <p:cNvPr id="115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94" y="3714750"/>
            <a:ext cx="1693333" cy="952500"/>
          </a:xfrm>
          <a:prstGeom prst="rect">
            <a:avLst/>
          </a:prstGeom>
        </p:spPr>
      </p:pic>
      <p:pic>
        <p:nvPicPr>
          <p:cNvPr id="115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13" y="3687939"/>
            <a:ext cx="1005207" cy="1006122"/>
          </a:xfrm>
          <a:prstGeom prst="rect">
            <a:avLst/>
          </a:prstGeom>
        </p:spPr>
      </p:pic>
      <p:pic>
        <p:nvPicPr>
          <p:cNvPr id="115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94" y="3587750"/>
            <a:ext cx="1693333" cy="952500"/>
          </a:xfrm>
          <a:prstGeom prst="rect">
            <a:avLst/>
          </a:prstGeom>
        </p:spPr>
      </p:pic>
      <p:pic>
        <p:nvPicPr>
          <p:cNvPr id="115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3" y="3560939"/>
            <a:ext cx="1005207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519070" y="4903941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782579" y="1005039"/>
            <a:ext cx="943889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Zone 1a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778350" y="5132541"/>
            <a:ext cx="95234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Zone 1b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972433" y="6208821"/>
            <a:ext cx="8453629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Multiple Zone Challenges ]</a:t>
            </a:r>
            <a:endParaRPr sz="49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986063" y="1294592"/>
            <a:ext cx="526414" cy="709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2</a:t>
            </a:r>
            <a:endParaRPr sz="5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987332" y="3682192"/>
            <a:ext cx="523875" cy="709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3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15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72" y="1034153"/>
            <a:ext cx="549715" cy="1251717"/>
          </a:xfrm>
          <a:prstGeom prst="rect">
            <a:avLst/>
          </a:prstGeom>
        </p:spPr>
      </p:pic>
      <p:pic>
        <p:nvPicPr>
          <p:cNvPr id="1157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0" y="1930400"/>
            <a:ext cx="381000" cy="254000"/>
          </a:xfrm>
          <a:prstGeom prst="rect">
            <a:avLst/>
          </a:prstGeom>
        </p:spPr>
      </p:pic>
      <p:pic>
        <p:nvPicPr>
          <p:cNvPr id="115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0" y="1625600"/>
            <a:ext cx="381000" cy="254000"/>
          </a:xfrm>
          <a:prstGeom prst="rect">
            <a:avLst/>
          </a:prstGeom>
        </p:spPr>
      </p:pic>
      <p:pic>
        <p:nvPicPr>
          <p:cNvPr id="1159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0" y="1320800"/>
            <a:ext cx="381000" cy="254000"/>
          </a:xfrm>
          <a:prstGeom prst="rect">
            <a:avLst/>
          </a:prstGeom>
        </p:spPr>
      </p:pic>
      <p:pic>
        <p:nvPicPr>
          <p:cNvPr id="1160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72" y="3555450"/>
            <a:ext cx="549715" cy="1251716"/>
          </a:xfrm>
          <a:prstGeom prst="rect">
            <a:avLst/>
          </a:prstGeom>
        </p:spPr>
      </p:pic>
      <p:pic>
        <p:nvPicPr>
          <p:cNvPr id="1161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0" y="4445000"/>
            <a:ext cx="381000" cy="258332"/>
          </a:xfrm>
          <a:prstGeom prst="rect">
            <a:avLst/>
          </a:prstGeom>
        </p:spPr>
      </p:pic>
      <p:pic>
        <p:nvPicPr>
          <p:cNvPr id="116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0" y="4140200"/>
            <a:ext cx="381000" cy="258332"/>
          </a:xfrm>
          <a:prstGeom prst="rect">
            <a:avLst/>
          </a:prstGeom>
        </p:spPr>
      </p:pic>
      <p:pic>
        <p:nvPicPr>
          <p:cNvPr id="1163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30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1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1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1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16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16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17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17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17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17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17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17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3479800"/>
            <a:ext cx="7874000" cy="901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199636" y="3346428"/>
            <a:ext cx="8133081" cy="1135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0" b="1" spc="10" dirty="0">
                <a:solidFill>
                  <a:srgbClr val="6FBF40"/>
                </a:solidFill>
                <a:latin typeface="Arial"/>
                <a:cs typeface="Arial"/>
              </a:rPr>
              <a:t>Problem solved.</a:t>
            </a:r>
            <a:endParaRPr sz="8000">
              <a:latin typeface="Arial"/>
              <a:cs typeface="Arial"/>
            </a:endParaRPr>
          </a:p>
        </p:txBody>
      </p:sp>
      <p:pic>
        <p:nvPicPr>
          <p:cNvPr id="1176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31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1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1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1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18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18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18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18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18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18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18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18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2603500"/>
            <a:ext cx="12052300" cy="7366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151380" y="2524206"/>
            <a:ext cx="12125961" cy="24284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20" b="1" spc="10" dirty="0">
                <a:solidFill>
                  <a:srgbClr val="FEFFFF"/>
                </a:solidFill>
                <a:latin typeface="Arial"/>
                <a:cs typeface="Arial"/>
              </a:rPr>
              <a:t>Cross-Zone Load Balancing distributes</a:t>
            </a:r>
            <a:endParaRPr sz="4800">
              <a:latin typeface="Arial"/>
              <a:cs typeface="Arial"/>
            </a:endParaRPr>
          </a:p>
          <a:p>
            <a:pPr marL="706755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traffic across all healthy instances, </a:t>
            </a:r>
            <a:endParaRPr sz="5000">
              <a:latin typeface="Arial"/>
              <a:cs typeface="Arial"/>
            </a:endParaRPr>
          </a:p>
          <a:p>
            <a:pPr marL="127254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regardless of Availability Zone.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18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3454400"/>
            <a:ext cx="10642600" cy="723900"/>
          </a:xfrm>
          <a:prstGeom prst="rect">
            <a:avLst/>
          </a:prstGeom>
        </p:spPr>
      </p:pic>
      <p:pic>
        <p:nvPicPr>
          <p:cNvPr id="119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4318000"/>
            <a:ext cx="9486900" cy="736600"/>
          </a:xfrm>
          <a:prstGeom prst="rect">
            <a:avLst/>
          </a:prstGeom>
        </p:spPr>
      </p:pic>
      <p:pic>
        <p:nvPicPr>
          <p:cNvPr id="119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33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1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73" y="3167239"/>
            <a:ext cx="6272554" cy="52682"/>
          </a:xfrm>
          <a:prstGeom prst="rect">
            <a:avLst/>
          </a:prstGeom>
        </p:spPr>
      </p:pic>
      <p:pic>
        <p:nvPicPr>
          <p:cNvPr id="11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290" y="2126434"/>
            <a:ext cx="96487" cy="2270325"/>
          </a:xfrm>
          <a:prstGeom prst="rect">
            <a:avLst/>
          </a:prstGeom>
        </p:spPr>
      </p:pic>
      <p:pic>
        <p:nvPicPr>
          <p:cNvPr id="11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7" y="971550"/>
            <a:ext cx="7902222" cy="4445000"/>
          </a:xfrm>
          <a:prstGeom prst="rect">
            <a:avLst/>
          </a:prstGeom>
        </p:spPr>
      </p:pic>
      <p:pic>
        <p:nvPicPr>
          <p:cNvPr id="119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56" y="944739"/>
            <a:ext cx="1996722" cy="44986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926554" y="293544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9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66" y="1955328"/>
            <a:ext cx="1305811" cy="52682"/>
          </a:xfrm>
          <a:prstGeom prst="rect">
            <a:avLst/>
          </a:prstGeom>
        </p:spPr>
      </p:pic>
      <p:pic>
        <p:nvPicPr>
          <p:cNvPr id="119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6" y="1859154"/>
            <a:ext cx="227125" cy="259564"/>
          </a:xfrm>
          <a:prstGeom prst="rect">
            <a:avLst/>
          </a:prstGeom>
        </p:spPr>
      </p:pic>
      <p:pic>
        <p:nvPicPr>
          <p:cNvPr id="119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66" y="4363297"/>
            <a:ext cx="1305811" cy="52681"/>
          </a:xfrm>
          <a:prstGeom prst="rect">
            <a:avLst/>
          </a:prstGeom>
        </p:spPr>
      </p:pic>
      <p:pic>
        <p:nvPicPr>
          <p:cNvPr id="120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6" y="4267121"/>
            <a:ext cx="227125" cy="259563"/>
          </a:xfrm>
          <a:prstGeom prst="rect">
            <a:avLst/>
          </a:prstGeom>
        </p:spPr>
      </p:pic>
      <p:pic>
        <p:nvPicPr>
          <p:cNvPr id="120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20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20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20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20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20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20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20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20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21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21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121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121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121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112927" y="2382036"/>
            <a:ext cx="4790313" cy="17972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Effectively balances the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request load across all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instances behind the load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balancer.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21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33" y="2123786"/>
            <a:ext cx="1406920" cy="1107134"/>
          </a:xfrm>
          <a:prstGeom prst="rect">
            <a:avLst/>
          </a:prstGeom>
        </p:spPr>
      </p:pic>
      <p:pic>
        <p:nvPicPr>
          <p:cNvPr id="121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70" y="2050730"/>
            <a:ext cx="252837" cy="243623"/>
          </a:xfrm>
          <a:prstGeom prst="rect">
            <a:avLst/>
          </a:prstGeom>
        </p:spPr>
      </p:pic>
      <p:pic>
        <p:nvPicPr>
          <p:cNvPr id="121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4" y="3194064"/>
            <a:ext cx="1372634" cy="1121587"/>
          </a:xfrm>
          <a:prstGeom prst="rect">
            <a:avLst/>
          </a:prstGeom>
        </p:spPr>
      </p:pic>
      <p:pic>
        <p:nvPicPr>
          <p:cNvPr id="121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99" y="4160134"/>
            <a:ext cx="258959" cy="236712"/>
          </a:xfrm>
          <a:prstGeom prst="rect">
            <a:avLst/>
          </a:prstGeom>
        </p:spPr>
      </p:pic>
      <p:pic>
        <p:nvPicPr>
          <p:cNvPr id="121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94" y="1301750"/>
            <a:ext cx="1693333" cy="952500"/>
          </a:xfrm>
          <a:prstGeom prst="rect">
            <a:avLst/>
          </a:prstGeom>
        </p:spPr>
      </p:pic>
      <p:pic>
        <p:nvPicPr>
          <p:cNvPr id="122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13" y="1274939"/>
            <a:ext cx="1005207" cy="1006122"/>
          </a:xfrm>
          <a:prstGeom prst="rect">
            <a:avLst/>
          </a:prstGeom>
        </p:spPr>
      </p:pic>
      <p:pic>
        <p:nvPicPr>
          <p:cNvPr id="122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94" y="1174750"/>
            <a:ext cx="1693333" cy="952500"/>
          </a:xfrm>
          <a:prstGeom prst="rect">
            <a:avLst/>
          </a:prstGeom>
        </p:spPr>
      </p:pic>
      <p:pic>
        <p:nvPicPr>
          <p:cNvPr id="122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3" y="1147939"/>
            <a:ext cx="1005207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7519070" y="2490941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2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94" y="3841750"/>
            <a:ext cx="1693333" cy="952500"/>
          </a:xfrm>
          <a:prstGeom prst="rect">
            <a:avLst/>
          </a:prstGeom>
        </p:spPr>
      </p:pic>
      <p:pic>
        <p:nvPicPr>
          <p:cNvPr id="122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3" y="3814939"/>
            <a:ext cx="1005207" cy="1006122"/>
          </a:xfrm>
          <a:prstGeom prst="rect">
            <a:avLst/>
          </a:prstGeom>
        </p:spPr>
      </p:pic>
      <p:pic>
        <p:nvPicPr>
          <p:cNvPr id="122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594" y="3714750"/>
            <a:ext cx="1693333" cy="952500"/>
          </a:xfrm>
          <a:prstGeom prst="rect">
            <a:avLst/>
          </a:prstGeom>
        </p:spPr>
      </p:pic>
      <p:pic>
        <p:nvPicPr>
          <p:cNvPr id="122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13" y="3687939"/>
            <a:ext cx="1005207" cy="1006122"/>
          </a:xfrm>
          <a:prstGeom prst="rect">
            <a:avLst/>
          </a:prstGeom>
        </p:spPr>
      </p:pic>
      <p:pic>
        <p:nvPicPr>
          <p:cNvPr id="122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94" y="3587750"/>
            <a:ext cx="1693333" cy="952500"/>
          </a:xfrm>
          <a:prstGeom prst="rect">
            <a:avLst/>
          </a:prstGeom>
        </p:spPr>
      </p:pic>
      <p:pic>
        <p:nvPicPr>
          <p:cNvPr id="122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3" y="3560939"/>
            <a:ext cx="1005207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519070" y="4903941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782579" y="1005039"/>
            <a:ext cx="943889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Zone 1a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778350" y="5132541"/>
            <a:ext cx="95234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Zone 1b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680206" y="6208821"/>
            <a:ext cx="9038082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F9300"/>
                </a:solidFill>
                <a:latin typeface="Arial"/>
                <a:cs typeface="Arial"/>
              </a:rPr>
              <a:t>[ Cross-Zone Load Balancing ]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049900" y="1457126"/>
            <a:ext cx="247497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EFFFF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049900" y="3882826"/>
            <a:ext cx="24343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EFFFF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22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33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23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23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23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23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23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23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23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23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23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24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24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362" y="2258042"/>
            <a:ext cx="96488" cy="1556321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048998" y="2379668"/>
            <a:ext cx="4650487" cy="13400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Traffic is spread evenly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across each of the active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Availability Zones.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680206" y="6208821"/>
            <a:ext cx="9038082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F9300"/>
                </a:solidFill>
                <a:latin typeface="Arial"/>
                <a:cs typeface="Arial"/>
              </a:rPr>
              <a:t>[ Cross-Zone Load Balancing ]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124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" y="859681"/>
            <a:ext cx="26340" cy="4429029"/>
          </a:xfrm>
          <a:prstGeom prst="rect">
            <a:avLst/>
          </a:prstGeom>
        </p:spPr>
      </p:pic>
      <p:pic>
        <p:nvPicPr>
          <p:cNvPr id="124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" y="771632"/>
            <a:ext cx="143810" cy="118566"/>
          </a:xfrm>
          <a:prstGeom prst="rect">
            <a:avLst/>
          </a:prstGeom>
        </p:spPr>
      </p:pic>
      <p:pic>
        <p:nvPicPr>
          <p:cNvPr id="124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7" y="5272523"/>
            <a:ext cx="8211619" cy="26340"/>
          </a:xfrm>
          <a:prstGeom prst="rect">
            <a:avLst/>
          </a:prstGeom>
        </p:spPr>
      </p:pic>
      <p:pic>
        <p:nvPicPr>
          <p:cNvPr id="124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475" y="5213170"/>
            <a:ext cx="118566" cy="143809"/>
          </a:xfrm>
          <a:prstGeom prst="rect">
            <a:avLst/>
          </a:prstGeom>
        </p:spPr>
      </p:pic>
      <p:pic>
        <p:nvPicPr>
          <p:cNvPr id="124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4" y="2530673"/>
            <a:ext cx="8219758" cy="963157"/>
          </a:xfrm>
          <a:prstGeom prst="rect">
            <a:avLst/>
          </a:prstGeom>
        </p:spPr>
      </p:pic>
      <p:pic>
        <p:nvPicPr>
          <p:cNvPr id="124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5" y="2589540"/>
            <a:ext cx="8278713" cy="1015783"/>
          </a:xfrm>
          <a:prstGeom prst="rect">
            <a:avLst/>
          </a:prstGeom>
        </p:spPr>
      </p:pic>
      <p:pic>
        <p:nvPicPr>
          <p:cNvPr id="124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9" y="2604735"/>
            <a:ext cx="8233010" cy="78825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685613" y="5370507"/>
            <a:ext cx="606552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 rot="-5400000">
            <a:off x="-460743" y="2983815"/>
            <a:ext cx="2214880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requests / minute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4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33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2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2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2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2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25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25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25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25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25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26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26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362" y="1740280"/>
            <a:ext cx="96488" cy="259231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048998" y="2151068"/>
            <a:ext cx="4194811" cy="17972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Availability Zones may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see traffic imbalances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due to clients caching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DNS records.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680206" y="6208821"/>
            <a:ext cx="9038082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F9300"/>
                </a:solidFill>
                <a:latin typeface="Arial"/>
                <a:cs typeface="Arial"/>
              </a:rPr>
              <a:t>[ Cross-Zone Load Balancing ]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126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57" y="859681"/>
            <a:ext cx="26340" cy="4429029"/>
          </a:xfrm>
          <a:prstGeom prst="rect">
            <a:avLst/>
          </a:prstGeom>
        </p:spPr>
      </p:pic>
      <p:pic>
        <p:nvPicPr>
          <p:cNvPr id="126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" y="771632"/>
            <a:ext cx="143809" cy="118566"/>
          </a:xfrm>
          <a:prstGeom prst="rect">
            <a:avLst/>
          </a:prstGeom>
        </p:spPr>
      </p:pic>
      <p:pic>
        <p:nvPicPr>
          <p:cNvPr id="126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77" y="5272523"/>
            <a:ext cx="8211619" cy="26340"/>
          </a:xfrm>
          <a:prstGeom prst="rect">
            <a:avLst/>
          </a:prstGeom>
        </p:spPr>
      </p:pic>
      <p:pic>
        <p:nvPicPr>
          <p:cNvPr id="126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475" y="5213170"/>
            <a:ext cx="118566" cy="143809"/>
          </a:xfrm>
          <a:prstGeom prst="rect">
            <a:avLst/>
          </a:prstGeom>
        </p:spPr>
      </p:pic>
      <p:pic>
        <p:nvPicPr>
          <p:cNvPr id="126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94" y="2530673"/>
            <a:ext cx="8219758" cy="963157"/>
          </a:xfrm>
          <a:prstGeom prst="rect">
            <a:avLst/>
          </a:prstGeom>
        </p:spPr>
      </p:pic>
      <p:pic>
        <p:nvPicPr>
          <p:cNvPr id="126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5" y="2589540"/>
            <a:ext cx="8278713" cy="1015785"/>
          </a:xfrm>
          <a:prstGeom prst="rect">
            <a:avLst/>
          </a:prstGeom>
        </p:spPr>
      </p:pic>
      <p:pic>
        <p:nvPicPr>
          <p:cNvPr id="126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9" y="2604735"/>
            <a:ext cx="8233010" cy="78825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4685613" y="5370507"/>
            <a:ext cx="606552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 rot="-5400000">
            <a:off x="-460743" y="2983815"/>
            <a:ext cx="2214880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requests / minute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6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56700"/>
          </a:xfrm>
          <a:prstGeom prst="rect">
            <a:avLst/>
          </a:prstGeom>
        </p:spPr>
      </p:pic>
      <p:pic>
        <p:nvPicPr>
          <p:cNvPr id="127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79" y="5854472"/>
            <a:ext cx="9103765" cy="1659969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0438606" y="4404202"/>
            <a:ext cx="5581556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REDUCES  IMPACT  OF  CLIENTS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438606" y="4886802"/>
            <a:ext cx="4375724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CACHING  DNS  RECORDS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27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704" y="5541642"/>
            <a:ext cx="935776" cy="1236543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2040651" y="2802207"/>
            <a:ext cx="4481037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NO  BANDWIDTH  CHARGE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2040651" y="3284807"/>
            <a:ext cx="4983924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FOR  CROSS-ZONE  TRAFFIC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27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63" y="3085408"/>
            <a:ext cx="1475125" cy="2807795"/>
          </a:xfrm>
          <a:prstGeom prst="rect">
            <a:avLst/>
          </a:prstGeom>
        </p:spPr>
      </p:pic>
      <p:pic>
        <p:nvPicPr>
          <p:cNvPr id="127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924" y="5350078"/>
            <a:ext cx="572116" cy="113506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416472" y="4649247"/>
            <a:ext cx="6774752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REQUESTS  DISTRIBUTED  EQUALLY  TO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16472" y="5131847"/>
            <a:ext cx="7012781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ALL  INSTANCES  REGARDLESS  OF  ZONE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076827" y="6203152"/>
            <a:ext cx="8244840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EFFFF"/>
                </a:solidFill>
                <a:latin typeface="Arial"/>
                <a:cs typeface="Arial"/>
              </a:rPr>
              <a:t>Cross-Zone Load Balancing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999651" y="2304027"/>
            <a:ext cx="5253514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ELIMINATES  IMBALANCES  IN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9999651" y="2786627"/>
            <a:ext cx="4500563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INSTANCE  UTILIZATION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27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31" y="2727235"/>
            <a:ext cx="1105780" cy="3188234"/>
          </a:xfrm>
          <a:prstGeom prst="rect">
            <a:avLst/>
          </a:prstGeom>
        </p:spPr>
      </p:pic>
      <p:pic>
        <p:nvPicPr>
          <p:cNvPr id="127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35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2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7700644" y="1614576"/>
            <a:ext cx="85471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3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2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85" y="3410789"/>
            <a:ext cx="2957703" cy="964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305677" y="3792140"/>
            <a:ext cx="3787140" cy="16346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99491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Regional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950" b="1" spc="10" dirty="0">
                <a:solidFill>
                  <a:srgbClr val="FEFFFF"/>
                </a:solidFill>
                <a:latin typeface="Arial"/>
                <a:cs typeface="Arial"/>
              </a:rPr>
              <a:t>Redundancy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12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36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28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28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28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28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28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28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28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28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28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29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29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692400"/>
            <a:ext cx="15455900" cy="7366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35292" y="2621742"/>
            <a:ext cx="15558135" cy="2233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20" b="1" spc="10" dirty="0">
                <a:solidFill>
                  <a:srgbClr val="FEFFFF"/>
                </a:solidFill>
                <a:latin typeface="Arial"/>
                <a:cs typeface="Arial"/>
              </a:rPr>
              <a:t>Elastic Load Balancing and Amazon Route 53 have</a:t>
            </a:r>
            <a:endParaRPr sz="4800">
              <a:latin typeface="Arial"/>
              <a:cs typeface="Arial"/>
            </a:endParaRPr>
          </a:p>
          <a:p>
            <a:pPr marL="568959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been integrated to support a single application</a:t>
            </a:r>
            <a:endParaRPr sz="5000">
              <a:latin typeface="Arial"/>
              <a:cs typeface="Arial"/>
            </a:endParaRPr>
          </a:p>
          <a:p>
            <a:pPr marL="4035425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across multiple regions.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29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3454400"/>
            <a:ext cx="14338300" cy="736600"/>
          </a:xfrm>
          <a:prstGeom prst="rect">
            <a:avLst/>
          </a:prstGeom>
        </p:spPr>
      </p:pic>
      <p:pic>
        <p:nvPicPr>
          <p:cNvPr id="129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0" y="4216400"/>
            <a:ext cx="7391400" cy="736600"/>
          </a:xfrm>
          <a:prstGeom prst="rect">
            <a:avLst/>
          </a:prstGeom>
        </p:spPr>
      </p:pic>
      <p:pic>
        <p:nvPicPr>
          <p:cNvPr id="129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15251137" y="8630380"/>
            <a:ext cx="141224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FE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88" y="760589"/>
            <a:ext cx="12144020" cy="2377722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88" y="3300589"/>
            <a:ext cx="12144020" cy="23777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583780" y="439889"/>
            <a:ext cx="219204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Availability Zone 1a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569975" y="5773891"/>
            <a:ext cx="2200504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Availability Zone 1b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33" y="2123786"/>
            <a:ext cx="1406920" cy="1107134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70" y="2050730"/>
            <a:ext cx="252837" cy="243623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8" y="2341739"/>
            <a:ext cx="1322708" cy="917222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352800"/>
            <a:ext cx="1270000" cy="34290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1" y="3325989"/>
            <a:ext cx="1311087" cy="396522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49" y="3397466"/>
            <a:ext cx="518043" cy="1380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971435" y="3856191"/>
            <a:ext cx="70271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8" y="990600"/>
            <a:ext cx="7902223" cy="4445000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88" y="963789"/>
            <a:ext cx="1996722" cy="44986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119885" y="2954491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583" y="1397000"/>
            <a:ext cx="1693333" cy="9525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03" y="1370189"/>
            <a:ext cx="1005208" cy="1006122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83" y="1270000"/>
            <a:ext cx="1693333" cy="9525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103" y="1243189"/>
            <a:ext cx="1005208" cy="1006122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83" y="1143000"/>
            <a:ext cx="1693333" cy="9525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03" y="1116189"/>
            <a:ext cx="1005208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7573061" y="2522691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565836" y="5062691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1929928"/>
            <a:ext cx="1305810" cy="52682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1833754"/>
            <a:ext cx="227124" cy="259564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93" y="4381028"/>
            <a:ext cx="1305810" cy="52682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32" y="4284854"/>
            <a:ext cx="227124" cy="259563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39" y="990600"/>
            <a:ext cx="7902222" cy="4445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09" y="933209"/>
            <a:ext cx="2057882" cy="4559782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4144434" y="2522691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140357" y="5066404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93" y="1929928"/>
            <a:ext cx="1305807" cy="52682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030" y="1833754"/>
            <a:ext cx="227126" cy="259564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193" y="4381028"/>
            <a:ext cx="1305807" cy="52682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030" y="4284854"/>
            <a:ext cx="227126" cy="259563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634" y="1931309"/>
            <a:ext cx="1153788" cy="53993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27" y="1838330"/>
            <a:ext cx="226630" cy="259598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634" y="4369723"/>
            <a:ext cx="1153788" cy="53992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27" y="4276744"/>
            <a:ext cx="226630" cy="259598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0676230" y="2814791"/>
            <a:ext cx="1760219" cy="8141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1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  <a:p>
            <a:pPr marL="362445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(Internal)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44" y="3937000"/>
            <a:ext cx="1693333" cy="9525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165" y="3910189"/>
            <a:ext cx="1005207" cy="1006122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644" y="3810000"/>
            <a:ext cx="1693333" cy="952500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65" y="3783189"/>
            <a:ext cx="1005207" cy="1006122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644" y="3683000"/>
            <a:ext cx="1693333" cy="952500"/>
          </a:xfrm>
          <a:prstGeom prst="rect">
            <a:avLst/>
          </a:prstGeom>
        </p:spPr>
      </p:pic>
      <p:pic>
        <p:nvPicPr>
          <p:cNvPr id="11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165" y="3656189"/>
            <a:ext cx="1005207" cy="1006122"/>
          </a:xfrm>
          <a:prstGeom prst="rect">
            <a:avLst/>
          </a:prstGeom>
        </p:spPr>
      </p:pic>
      <p:pic>
        <p:nvPicPr>
          <p:cNvPr id="11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261" y="1397000"/>
            <a:ext cx="1693333" cy="952500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88" y="1370189"/>
            <a:ext cx="1005204" cy="1006122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261" y="1270000"/>
            <a:ext cx="1693333" cy="952500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788" y="1243189"/>
            <a:ext cx="1005204" cy="1006122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261" y="1143000"/>
            <a:ext cx="1693333" cy="9525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788" y="1116189"/>
            <a:ext cx="1005204" cy="1006122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261" y="3910372"/>
            <a:ext cx="1693333" cy="9525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88" y="3883561"/>
            <a:ext cx="1005204" cy="1006121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261" y="3783372"/>
            <a:ext cx="1693333" cy="952500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788" y="3756561"/>
            <a:ext cx="1005204" cy="1006121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261" y="3656372"/>
            <a:ext cx="1693333" cy="952500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788" y="3629561"/>
            <a:ext cx="1005204" cy="1006121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4" y="3194064"/>
            <a:ext cx="1372634" cy="1121587"/>
          </a:xfrm>
          <a:prstGeom prst="rect">
            <a:avLst/>
          </a:prstGeom>
        </p:spPr>
      </p:pic>
      <p:pic>
        <p:nvPicPr>
          <p:cNvPr id="127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99" y="4160134"/>
            <a:ext cx="258959" cy="236712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3024505" y="6323121"/>
            <a:ext cx="10349483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38F18"/>
                </a:solidFill>
                <a:latin typeface="Arial"/>
                <a:cs typeface="Arial"/>
              </a:rPr>
              <a:t>[ What is Elastic Load Balancing? ]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732176" y="8677193"/>
            <a:ext cx="282602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2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855472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159967" y="7177334"/>
            <a:ext cx="1215136" cy="368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b="1" spc="10" dirty="0">
                <a:solidFill>
                  <a:srgbClr val="FEFFFF"/>
                </a:solidFill>
                <a:latin typeface="Arial"/>
                <a:cs typeface="Arial"/>
              </a:rPr>
              <a:t>Region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59967" y="7701606"/>
            <a:ext cx="2702026" cy="368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00" b="1" spc="10" dirty="0">
                <a:solidFill>
                  <a:srgbClr val="FEFFFF"/>
                </a:solidFill>
                <a:latin typeface="Arial"/>
                <a:cs typeface="Arial"/>
              </a:rPr>
              <a:t>Availability Zone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2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39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2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3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3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3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30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30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30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30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30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30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778884" y="6208821"/>
            <a:ext cx="8840724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What is Amazon Route 53? ]</a:t>
            </a:r>
            <a:endParaRPr sz="4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742236" y="1024339"/>
            <a:ext cx="8912962" cy="5164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FEFFFF"/>
                </a:solidFill>
                <a:latin typeface="Arial"/>
                <a:cs typeface="Arial"/>
              </a:rPr>
              <a:t>• </a:t>
            </a: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AWS’s authoritative Domain Name Service (DNS)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742236" y="1804711"/>
            <a:ext cx="4657140" cy="5164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FEFFFF"/>
                </a:solidFill>
                <a:latin typeface="Arial"/>
                <a:cs typeface="Arial"/>
              </a:rPr>
              <a:t>• </a:t>
            </a: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Health checking service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742236" y="2585084"/>
            <a:ext cx="360578" cy="5164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50236" y="2635919"/>
            <a:ext cx="5113171" cy="3972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Highly available and scalable 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742236" y="3365457"/>
            <a:ext cx="360578" cy="5164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250236" y="3416291"/>
            <a:ext cx="9674454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Offers tools that provide flexible, high-performance, and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50236" y="4044941"/>
            <a:ext cx="6508191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highly available architectures on AWS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30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5" y="915925"/>
            <a:ext cx="3875308" cy="3870696"/>
          </a:xfrm>
          <a:prstGeom prst="rect">
            <a:avLst/>
          </a:prstGeom>
        </p:spPr>
      </p:pic>
      <p:pic>
        <p:nvPicPr>
          <p:cNvPr id="131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8" y="960834"/>
            <a:ext cx="6365367" cy="63627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466215" y="1503096"/>
            <a:ext cx="2396490" cy="709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52575F"/>
                </a:solidFill>
                <a:latin typeface="Arial"/>
                <a:cs typeface="Arial"/>
              </a:rPr>
              <a:t>ROUTE</a:t>
            </a:r>
            <a:endParaRPr sz="5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282344" y="1794048"/>
            <a:ext cx="3227121" cy="2610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400" b="1" spc="10" dirty="0">
                <a:solidFill>
                  <a:srgbClr val="52575F"/>
                </a:solidFill>
                <a:latin typeface="Arial"/>
                <a:cs typeface="Arial"/>
              </a:rPr>
              <a:t>53</a:t>
            </a:r>
            <a:endParaRPr sz="18400">
              <a:latin typeface="Arial"/>
              <a:cs typeface="Arial"/>
            </a:endParaRPr>
          </a:p>
        </p:txBody>
      </p:sp>
      <p:pic>
        <p:nvPicPr>
          <p:cNvPr id="131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14" y="556401"/>
            <a:ext cx="48243" cy="4543338"/>
          </a:xfrm>
          <a:prstGeom prst="rect">
            <a:avLst/>
          </a:prstGeom>
        </p:spPr>
      </p:pic>
      <p:pic>
        <p:nvPicPr>
          <p:cNvPr id="131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40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3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31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31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31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31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32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32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32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32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33209" y="2696486"/>
            <a:ext cx="360578" cy="5164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41209" y="2747320"/>
            <a:ext cx="8747405" cy="8163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health checking load balancer nodes and rerouting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traffic to avoid failures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33209" y="3686408"/>
            <a:ext cx="360578" cy="5164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41209" y="3737242"/>
            <a:ext cx="9162391" cy="8163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supporting multi-region and backup architectures for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high-availability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93272" y="1914514"/>
            <a:ext cx="6505956" cy="5675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b="1" spc="10" dirty="0">
                <a:solidFill>
                  <a:srgbClr val="FEFFFF"/>
                </a:solidFill>
                <a:latin typeface="Arial"/>
                <a:cs typeface="Arial"/>
              </a:rPr>
              <a:t>Improves availability by …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32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287" y="1063174"/>
            <a:ext cx="48245" cy="4435507"/>
          </a:xfrm>
          <a:prstGeom prst="rect">
            <a:avLst/>
          </a:prstGeom>
        </p:spPr>
      </p:pic>
      <p:pic>
        <p:nvPicPr>
          <p:cNvPr id="132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418" y="1487425"/>
            <a:ext cx="3875310" cy="3870695"/>
          </a:xfrm>
          <a:prstGeom prst="rect">
            <a:avLst/>
          </a:prstGeom>
        </p:spPr>
      </p:pic>
      <p:pic>
        <p:nvPicPr>
          <p:cNvPr id="132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251" y="1532333"/>
            <a:ext cx="4280749" cy="6362700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740183" y="2074596"/>
            <a:ext cx="2396490" cy="709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52575F"/>
                </a:solidFill>
                <a:latin typeface="Arial"/>
                <a:cs typeface="Arial"/>
              </a:rPr>
              <a:t>ROUTE</a:t>
            </a:r>
            <a:endParaRPr sz="5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556317" y="2365548"/>
            <a:ext cx="3227121" cy="26106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400" b="1" spc="10" dirty="0">
                <a:solidFill>
                  <a:srgbClr val="52575F"/>
                </a:solidFill>
                <a:latin typeface="Arial"/>
                <a:cs typeface="Arial"/>
              </a:rPr>
              <a:t>53</a:t>
            </a:r>
            <a:endParaRPr sz="18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78250" y="6208821"/>
            <a:ext cx="8840724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What is Amazon Route 53?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132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40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3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3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3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3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3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3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33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33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33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530979" y="6208821"/>
            <a:ext cx="7336536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What is DNS failover? ]</a:t>
            </a:r>
            <a:endParaRPr sz="4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95300" y="3810707"/>
            <a:ext cx="3531552" cy="4965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00" spc="10" dirty="0">
                <a:solidFill>
                  <a:srgbClr val="FEFFFF"/>
                </a:solidFill>
                <a:latin typeface="Arial"/>
                <a:cs typeface="Arial"/>
              </a:rPr>
              <a:t>Health  Checks</a:t>
            </a:r>
            <a:endParaRPr sz="35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95300" y="4360220"/>
            <a:ext cx="6187084" cy="16545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Automated requests sent over the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Internet to your application to verify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that your application is reachable,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available, and functional.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354569" y="2117684"/>
            <a:ext cx="2364740" cy="28376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0" spc="10" dirty="0">
                <a:solidFill>
                  <a:srgbClr val="FEFFFF"/>
                </a:solidFill>
                <a:latin typeface="Arial"/>
                <a:cs typeface="Arial"/>
              </a:rPr>
              <a:t>+</a:t>
            </a:r>
            <a:endParaRPr sz="20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817100" y="3810707"/>
            <a:ext cx="2008695" cy="49659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00" spc="10" dirty="0">
                <a:solidFill>
                  <a:srgbClr val="FEFFFF"/>
                </a:solidFill>
                <a:latin typeface="Arial"/>
                <a:cs typeface="Arial"/>
              </a:rPr>
              <a:t>Failover</a:t>
            </a:r>
            <a:endParaRPr sz="3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817100" y="4360220"/>
            <a:ext cx="6168947" cy="16545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Only returns answers for resources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that are healthy and reachable from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the outside world, so end users are</a:t>
            </a:r>
            <a:endParaRPr sz="2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routed away a failed application.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33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334500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41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3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3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3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34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34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34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34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34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35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067046" y="6208821"/>
            <a:ext cx="6264403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F9300"/>
                </a:solidFill>
                <a:latin typeface="Arial"/>
                <a:cs typeface="Arial"/>
              </a:rPr>
              <a:t>[ How does it work? ]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135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69" y="237127"/>
            <a:ext cx="48243" cy="5788159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749079" y="4042096"/>
            <a:ext cx="6184596" cy="3972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Health checkers and edge locations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749079" y="4586926"/>
            <a:ext cx="6216597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perform the same volume of activity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749079" y="5131757"/>
            <a:ext cx="5733338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whether endpoints are healthy 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749079" y="5676586"/>
            <a:ext cx="1856943" cy="3972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unhealthy.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722260" y="374427"/>
            <a:ext cx="4612005" cy="6384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00" spc="10" dirty="0">
                <a:solidFill>
                  <a:srgbClr val="FEFFFF"/>
                </a:solidFill>
                <a:latin typeface="Arial"/>
                <a:cs typeface="Arial"/>
              </a:rPr>
              <a:t>Constant  Work</a:t>
            </a:r>
            <a:endParaRPr sz="4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2038411" y="3576712"/>
            <a:ext cx="485242" cy="227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EFFFF"/>
                </a:solidFill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5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71" y="3467111"/>
            <a:ext cx="6979870" cy="26341"/>
          </a:xfrm>
          <a:prstGeom prst="rect">
            <a:avLst/>
          </a:prstGeom>
        </p:spPr>
      </p:pic>
      <p:pic>
        <p:nvPicPr>
          <p:cNvPr id="135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035" y="3407758"/>
            <a:ext cx="118567" cy="143809"/>
          </a:xfrm>
          <a:prstGeom prst="rect">
            <a:avLst/>
          </a:prstGeom>
        </p:spPr>
      </p:pic>
      <p:pic>
        <p:nvPicPr>
          <p:cNvPr id="135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998" y="2327382"/>
            <a:ext cx="6749929" cy="1075219"/>
          </a:xfrm>
          <a:prstGeom prst="rect">
            <a:avLst/>
          </a:prstGeom>
        </p:spPr>
      </p:pic>
      <p:pic>
        <p:nvPicPr>
          <p:cNvPr id="135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72" y="1342087"/>
            <a:ext cx="306323" cy="306323"/>
          </a:xfrm>
          <a:prstGeom prst="rect">
            <a:avLst/>
          </a:prstGeom>
        </p:spPr>
      </p:pic>
      <p:pic>
        <p:nvPicPr>
          <p:cNvPr id="135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72" y="1380188"/>
            <a:ext cx="179325" cy="179322"/>
          </a:xfrm>
          <a:prstGeom prst="rect">
            <a:avLst/>
          </a:prstGeom>
        </p:spPr>
      </p:pic>
      <p:pic>
        <p:nvPicPr>
          <p:cNvPr id="135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54" y="1355822"/>
            <a:ext cx="222896" cy="229584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9116300" y="1338288"/>
            <a:ext cx="1910588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System activity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5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72" y="1704283"/>
            <a:ext cx="306323" cy="306323"/>
          </a:xfrm>
          <a:prstGeom prst="rect">
            <a:avLst/>
          </a:prstGeom>
        </p:spPr>
      </p:pic>
      <p:pic>
        <p:nvPicPr>
          <p:cNvPr id="1359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672" y="1742381"/>
            <a:ext cx="179325" cy="179325"/>
          </a:xfrm>
          <a:prstGeom prst="rect">
            <a:avLst/>
          </a:prstGeom>
        </p:spPr>
      </p:pic>
      <p:pic>
        <p:nvPicPr>
          <p:cNvPr id="1360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54" y="1718017"/>
            <a:ext cx="222896" cy="229585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9130835" y="1701551"/>
            <a:ext cx="1680973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Time to react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61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931" y="3123317"/>
            <a:ext cx="6671763" cy="114971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23850" y="4038826"/>
            <a:ext cx="6538062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When nothing is failing, volume of API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23850" y="4583656"/>
            <a:ext cx="5886603" cy="3972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calls is zero.  When failure occurs,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23850" y="5128486"/>
            <a:ext cx="4633824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volume of API calls spikes.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3803348" y="3576712"/>
            <a:ext cx="485241" cy="227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FEFFFF"/>
                </a:solidFill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62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0" y="3467111"/>
            <a:ext cx="6979865" cy="26341"/>
          </a:xfrm>
          <a:prstGeom prst="rect">
            <a:avLst/>
          </a:prstGeom>
        </p:spPr>
      </p:pic>
      <p:pic>
        <p:nvPicPr>
          <p:cNvPr id="1363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75" y="3407758"/>
            <a:ext cx="118566" cy="143809"/>
          </a:xfrm>
          <a:prstGeom prst="rect">
            <a:avLst/>
          </a:prstGeom>
        </p:spPr>
      </p:pic>
      <p:pic>
        <p:nvPicPr>
          <p:cNvPr id="1364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7" y="1374367"/>
            <a:ext cx="6741665" cy="1946140"/>
          </a:xfrm>
          <a:prstGeom prst="rect">
            <a:avLst/>
          </a:prstGeom>
        </p:spPr>
      </p:pic>
      <p:pic>
        <p:nvPicPr>
          <p:cNvPr id="1365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6" y="2327380"/>
            <a:ext cx="6749932" cy="1075221"/>
          </a:xfrm>
          <a:prstGeom prst="rect">
            <a:avLst/>
          </a:prstGeom>
        </p:spPr>
      </p:pic>
      <p:pic>
        <p:nvPicPr>
          <p:cNvPr id="1366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0" y="1342087"/>
            <a:ext cx="306323" cy="306323"/>
          </a:xfrm>
          <a:prstGeom prst="rect">
            <a:avLst/>
          </a:prstGeom>
        </p:spPr>
      </p:pic>
      <p:pic>
        <p:nvPicPr>
          <p:cNvPr id="1367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0" y="1380188"/>
            <a:ext cx="179323" cy="179322"/>
          </a:xfrm>
          <a:prstGeom prst="rect">
            <a:avLst/>
          </a:prstGeom>
        </p:spPr>
      </p:pic>
      <p:pic>
        <p:nvPicPr>
          <p:cNvPr id="1368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2" y="1355822"/>
            <a:ext cx="222896" cy="229584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881238" y="1338288"/>
            <a:ext cx="1910588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System activity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369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0" y="1704281"/>
            <a:ext cx="306323" cy="306323"/>
          </a:xfrm>
          <a:prstGeom prst="rect">
            <a:avLst/>
          </a:prstGeom>
        </p:spPr>
      </p:pic>
      <p:pic>
        <p:nvPicPr>
          <p:cNvPr id="137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0" y="1742381"/>
            <a:ext cx="179323" cy="179323"/>
          </a:xfrm>
          <a:prstGeom prst="rect">
            <a:avLst/>
          </a:prstGeom>
        </p:spPr>
      </p:pic>
      <p:pic>
        <p:nvPicPr>
          <p:cNvPr id="137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2" y="1718017"/>
            <a:ext cx="222896" cy="22958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895773" y="1701551"/>
            <a:ext cx="168097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b="1" spc="10" dirty="0">
                <a:solidFill>
                  <a:srgbClr val="FEFFFF"/>
                </a:solidFill>
                <a:latin typeface="Arial"/>
                <a:cs typeface="Arial"/>
              </a:rPr>
              <a:t>Time to react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50127" y="372241"/>
            <a:ext cx="4909757" cy="6384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00" spc="10" dirty="0">
                <a:solidFill>
                  <a:srgbClr val="FEFFFF"/>
                </a:solidFill>
                <a:latin typeface="Arial"/>
                <a:cs typeface="Arial"/>
              </a:rPr>
              <a:t>Work  on  Failure</a:t>
            </a:r>
            <a:endParaRPr sz="4500">
              <a:latin typeface="Arial"/>
              <a:cs typeface="Arial"/>
            </a:endParaRPr>
          </a:p>
        </p:txBody>
      </p:sp>
      <p:pic>
        <p:nvPicPr>
          <p:cNvPr id="137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43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3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3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3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3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3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3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3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38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3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444367" y="6196121"/>
            <a:ext cx="9509761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F9300"/>
                </a:solidFill>
                <a:latin typeface="Arial"/>
                <a:cs typeface="Arial"/>
              </a:rPr>
              <a:t>[ Global Health Check Network ]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138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5216" cy="6324399"/>
          </a:xfrm>
          <a:prstGeom prst="rect">
            <a:avLst/>
          </a:prstGeom>
        </p:spPr>
      </p:pic>
      <p:pic>
        <p:nvPicPr>
          <p:cNvPr id="138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790" y="2334432"/>
            <a:ext cx="96487" cy="200487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227227" y="2448203"/>
            <a:ext cx="4402836" cy="17972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Amazon Route 53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conducts health checks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from within each AWS</a:t>
            </a:r>
            <a:endParaRPr sz="3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region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38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43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8651597"/>
          </a:xfrm>
          <a:prstGeom prst="rect">
            <a:avLst/>
          </a:prstGeom>
        </p:spPr>
      </p:pic>
      <p:pic>
        <p:nvPicPr>
          <p:cNvPr id="13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05" y="5300538"/>
            <a:ext cx="3135183" cy="3135183"/>
          </a:xfrm>
          <a:prstGeom prst="rect">
            <a:avLst/>
          </a:prstGeom>
        </p:spPr>
      </p:pic>
      <p:pic>
        <p:nvPicPr>
          <p:cNvPr id="13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50" y="3217033"/>
            <a:ext cx="673265" cy="644042"/>
          </a:xfrm>
          <a:prstGeom prst="rect">
            <a:avLst/>
          </a:prstGeom>
        </p:spPr>
      </p:pic>
      <p:pic>
        <p:nvPicPr>
          <p:cNvPr id="139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309" y="3257239"/>
            <a:ext cx="544746" cy="518083"/>
          </a:xfrm>
          <a:prstGeom prst="rect">
            <a:avLst/>
          </a:prstGeom>
        </p:spPr>
      </p:pic>
      <p:pic>
        <p:nvPicPr>
          <p:cNvPr id="139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09" y="3244539"/>
            <a:ext cx="570146" cy="543484"/>
          </a:xfrm>
          <a:prstGeom prst="rect">
            <a:avLst/>
          </a:prstGeom>
        </p:spPr>
      </p:pic>
      <p:pic>
        <p:nvPicPr>
          <p:cNvPr id="139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23" y="6546089"/>
            <a:ext cx="673265" cy="644042"/>
          </a:xfrm>
          <a:prstGeom prst="rect">
            <a:avLst/>
          </a:prstGeom>
        </p:spPr>
      </p:pic>
      <p:pic>
        <p:nvPicPr>
          <p:cNvPr id="139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2" y="6586294"/>
            <a:ext cx="544746" cy="518085"/>
          </a:xfrm>
          <a:prstGeom prst="rect">
            <a:avLst/>
          </a:prstGeom>
        </p:spPr>
      </p:pic>
      <p:pic>
        <p:nvPicPr>
          <p:cNvPr id="139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82" y="6573594"/>
            <a:ext cx="570146" cy="54348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280638" y="7721448"/>
            <a:ext cx="3985260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NETWORK  PARTITION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39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398000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44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39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39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40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40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40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40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40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40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40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40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86832" y="718141"/>
            <a:ext cx="6439154" cy="35612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100" spc="10" dirty="0">
                <a:solidFill>
                  <a:srgbClr val="F38F18"/>
                </a:solidFill>
                <a:latin typeface="Arial"/>
                <a:cs typeface="Arial"/>
              </a:rPr>
              <a:t>150</a:t>
            </a:r>
            <a:endParaRPr sz="25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41973" y="3553036"/>
            <a:ext cx="6430517" cy="137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0" b="1" spc="10" dirty="0">
                <a:solidFill>
                  <a:srgbClr val="FEFFFF"/>
                </a:solidFill>
                <a:latin typeface="Arial"/>
                <a:cs typeface="Arial"/>
              </a:rPr>
              <a:t>SECONDS</a:t>
            </a:r>
            <a:endParaRPr sz="9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673492" y="2709686"/>
            <a:ext cx="1275588" cy="8796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200" b="1" spc="10" dirty="0">
                <a:solidFill>
                  <a:srgbClr val="FEFFFF"/>
                </a:solidFill>
                <a:latin typeface="Arial"/>
                <a:cs typeface="Arial"/>
              </a:rPr>
              <a:t>vs.</a:t>
            </a:r>
            <a:endParaRPr sz="6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599712" y="2329446"/>
            <a:ext cx="316991" cy="10341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107712" y="2329446"/>
            <a:ext cx="5354321" cy="2579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operator receives an alarm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operator manually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configures DNS update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wait for DNS changes to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propagate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599712" y="3972318"/>
            <a:ext cx="316991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557345" y="1377375"/>
            <a:ext cx="6240145" cy="709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MANUAL FAILOVER</a:t>
            </a:r>
            <a:endParaRPr sz="5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067046" y="6208821"/>
            <a:ext cx="6264403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F9300"/>
                </a:solidFill>
                <a:latin typeface="Arial"/>
                <a:cs typeface="Arial"/>
              </a:rPr>
              <a:t>[ How does it work? ]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140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44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4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4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4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4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4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4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4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4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41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41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86832" y="718141"/>
            <a:ext cx="6439154" cy="35612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100" spc="10" dirty="0">
                <a:solidFill>
                  <a:srgbClr val="F38F18"/>
                </a:solidFill>
                <a:latin typeface="Arial"/>
                <a:cs typeface="Arial"/>
              </a:rPr>
              <a:t>150</a:t>
            </a:r>
            <a:endParaRPr sz="25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41973" y="3553036"/>
            <a:ext cx="6430517" cy="137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0" b="1" spc="10" dirty="0">
                <a:solidFill>
                  <a:srgbClr val="FEFFFF"/>
                </a:solidFill>
                <a:latin typeface="Arial"/>
                <a:cs typeface="Arial"/>
              </a:rPr>
              <a:t>SECONDS</a:t>
            </a:r>
            <a:endParaRPr sz="9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673492" y="2709686"/>
            <a:ext cx="1275588" cy="8796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200" b="1" spc="10" dirty="0">
                <a:solidFill>
                  <a:srgbClr val="FEFFFF"/>
                </a:solidFill>
                <a:latin typeface="Arial"/>
                <a:cs typeface="Arial"/>
              </a:rPr>
              <a:t>vs.</a:t>
            </a:r>
            <a:endParaRPr sz="6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599712" y="2329446"/>
            <a:ext cx="316991" cy="10341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0107712" y="2329446"/>
            <a:ext cx="5354321" cy="2579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operator receives an alarm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operator manually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configures DNS update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wait for DNS changes to</a:t>
            </a:r>
            <a:endParaRPr sz="3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propagate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599712" y="3972318"/>
            <a:ext cx="316991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557345" y="1377375"/>
            <a:ext cx="6240145" cy="709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MANUAL FAILOVER</a:t>
            </a:r>
            <a:endParaRPr sz="5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067046" y="6208821"/>
            <a:ext cx="6264403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F9300"/>
                </a:solidFill>
                <a:latin typeface="Arial"/>
                <a:cs typeface="Arial"/>
              </a:rPr>
              <a:t>[ How does it work? ]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142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14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" y="467389"/>
            <a:ext cx="7579982" cy="5517385"/>
          </a:xfrm>
          <a:prstGeom prst="rect">
            <a:avLst/>
          </a:prstGeom>
        </p:spPr>
      </p:pic>
      <p:pic>
        <p:nvPicPr>
          <p:cNvPr id="142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89" y="871384"/>
            <a:ext cx="718899" cy="744288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719919" y="482155"/>
            <a:ext cx="6327931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NO  CONTROL  PLANE  INVOLVEMENT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719919" y="964755"/>
            <a:ext cx="6810153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REQUIRED  FOR  FAILOVER  TO  OCCUR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456519" y="2606743"/>
            <a:ext cx="7338376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EDGE  LOCATIONS  PULL  HEALTH  RESULTS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456519" y="3089343"/>
            <a:ext cx="7660547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DIRECTLY  FROM  GLOBALLY  DISTRIBUTED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456519" y="3571943"/>
            <a:ext cx="4538220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HEALTH  CHECKER  FLEET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948519" y="5213930"/>
            <a:ext cx="7481696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DON’T  HAVE  TO  WAIT  FOR  API  REQUESTS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948519" y="5696530"/>
            <a:ext cx="6557171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TO  SUCCEED  AND  THEN  PROPAGATE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218020" y="7338518"/>
            <a:ext cx="7049453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FAILOVER  HAPPENS  ENTIRELY  WITHIN</a:t>
            </a:r>
            <a:endParaRPr sz="25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218020" y="7821118"/>
            <a:ext cx="6643340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THE  AMAZON  ROUTE  53  DATA  PLANE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42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740" y="5940600"/>
            <a:ext cx="1392839" cy="1853251"/>
          </a:xfrm>
          <a:prstGeom prst="rect">
            <a:avLst/>
          </a:prstGeom>
        </p:spPr>
      </p:pic>
      <p:pic>
        <p:nvPicPr>
          <p:cNvPr id="14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350" y="3166662"/>
            <a:ext cx="756186" cy="59084"/>
          </a:xfrm>
          <a:prstGeom prst="rect">
            <a:avLst/>
          </a:prstGeom>
        </p:spPr>
      </p:pic>
      <p:pic>
        <p:nvPicPr>
          <p:cNvPr id="142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639" y="4815912"/>
            <a:ext cx="1032478" cy="848278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474132" y="705441"/>
            <a:ext cx="6439154" cy="35612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100" spc="10" dirty="0">
                <a:solidFill>
                  <a:srgbClr val="F38F18"/>
                </a:solidFill>
                <a:latin typeface="Arial"/>
                <a:cs typeface="Arial"/>
              </a:rPr>
              <a:t>150</a:t>
            </a:r>
            <a:endParaRPr sz="251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829273" y="3540336"/>
            <a:ext cx="6430517" cy="13762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700" b="1" spc="10" dirty="0">
                <a:solidFill>
                  <a:srgbClr val="FEFFFF"/>
                </a:solidFill>
                <a:latin typeface="Arial"/>
                <a:cs typeface="Arial"/>
              </a:rPr>
              <a:t>SECONDS</a:t>
            </a:r>
            <a:endParaRPr sz="9700">
              <a:latin typeface="Arial"/>
              <a:cs typeface="Arial"/>
            </a:endParaRPr>
          </a:p>
        </p:txBody>
      </p:sp>
      <p:pic>
        <p:nvPicPr>
          <p:cNvPr id="142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46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4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4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4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43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43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43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43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43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43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43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87350" y="442473"/>
            <a:ext cx="374446" cy="5363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5350" y="500721"/>
            <a:ext cx="5467350" cy="3972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E-commerce site: example.com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87350" y="1139026"/>
            <a:ext cx="374446" cy="5363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5350" y="1197274"/>
            <a:ext cx="8336687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Running application stack in multiple Availability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95350" y="1742103"/>
            <a:ext cx="5090414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Zones in a single AWS region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7350" y="2387823"/>
            <a:ext cx="360578" cy="5164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5350" y="2438657"/>
            <a:ext cx="4227017" cy="3972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Wants a backup in case: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5350" y="3084374"/>
            <a:ext cx="312501" cy="5164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FEFFFF"/>
                </a:solidFill>
                <a:latin typeface="Arial"/>
                <a:cs typeface="Arial"/>
              </a:rPr>
              <a:t>-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403350" y="3135209"/>
            <a:ext cx="7545122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Own application goes down across multiple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403350" y="3680038"/>
            <a:ext cx="3103321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Availability Zones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895350" y="4325757"/>
            <a:ext cx="312501" cy="5164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50" b="1" spc="10" dirty="0">
                <a:solidFill>
                  <a:srgbClr val="FEFFFF"/>
                </a:solidFill>
                <a:latin typeface="Arial"/>
                <a:cs typeface="Arial"/>
              </a:rPr>
              <a:t>-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403350" y="4376592"/>
            <a:ext cx="6178551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Some parts of the world experience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403350" y="4921421"/>
            <a:ext cx="7155028" cy="39727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FEFFFF"/>
                </a:solidFill>
                <a:latin typeface="Arial"/>
                <a:cs typeface="Arial"/>
              </a:rPr>
              <a:t>degraded connectivity to this AWS region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43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528" y="491596"/>
            <a:ext cx="4946027" cy="5578123"/>
          </a:xfrm>
          <a:prstGeom prst="rect">
            <a:avLst/>
          </a:prstGeom>
        </p:spPr>
      </p:pic>
      <p:pic>
        <p:nvPicPr>
          <p:cNvPr id="143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668" y="4062646"/>
            <a:ext cx="1693333" cy="952500"/>
          </a:xfrm>
          <a:prstGeom prst="rect">
            <a:avLst/>
          </a:prstGeom>
        </p:spPr>
      </p:pic>
      <p:pic>
        <p:nvPicPr>
          <p:cNvPr id="144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188" y="4035835"/>
            <a:ext cx="1005211" cy="1006122"/>
          </a:xfrm>
          <a:prstGeom prst="rect">
            <a:avLst/>
          </a:prstGeom>
        </p:spPr>
      </p:pic>
      <p:pic>
        <p:nvPicPr>
          <p:cNvPr id="144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668" y="3935646"/>
            <a:ext cx="1693333" cy="952500"/>
          </a:xfrm>
          <a:prstGeom prst="rect">
            <a:avLst/>
          </a:prstGeom>
        </p:spPr>
      </p:pic>
      <p:pic>
        <p:nvPicPr>
          <p:cNvPr id="144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188" y="3908835"/>
            <a:ext cx="1005208" cy="1006122"/>
          </a:xfrm>
          <a:prstGeom prst="rect">
            <a:avLst/>
          </a:prstGeom>
        </p:spPr>
      </p:pic>
      <p:pic>
        <p:nvPicPr>
          <p:cNvPr id="144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668" y="3808646"/>
            <a:ext cx="1693333" cy="952500"/>
          </a:xfrm>
          <a:prstGeom prst="rect">
            <a:avLst/>
          </a:prstGeom>
        </p:spPr>
      </p:pic>
      <p:pic>
        <p:nvPicPr>
          <p:cNvPr id="144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188" y="3781835"/>
            <a:ext cx="1005208" cy="1006122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11333145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4945131" y="185889"/>
            <a:ext cx="841248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4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391" y="2257985"/>
            <a:ext cx="55274" cy="1174860"/>
          </a:xfrm>
          <a:prstGeom prst="rect">
            <a:avLst/>
          </a:prstGeom>
        </p:spPr>
      </p:pic>
      <p:pic>
        <p:nvPicPr>
          <p:cNvPr id="144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444" y="3345911"/>
            <a:ext cx="259608" cy="226469"/>
          </a:xfrm>
          <a:prstGeom prst="rect">
            <a:avLst/>
          </a:prstGeom>
        </p:spPr>
      </p:pic>
      <p:pic>
        <p:nvPicPr>
          <p:cNvPr id="144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737" y="517275"/>
            <a:ext cx="52681" cy="5530662"/>
          </a:xfrm>
          <a:prstGeom prst="rect">
            <a:avLst/>
          </a:prstGeom>
        </p:spPr>
      </p:pic>
      <p:pic>
        <p:nvPicPr>
          <p:cNvPr id="144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256" y="0"/>
            <a:ext cx="4462587" cy="5328766"/>
          </a:xfrm>
          <a:prstGeom prst="rect">
            <a:avLst/>
          </a:prstGeom>
        </p:spPr>
      </p:pic>
      <p:pic>
        <p:nvPicPr>
          <p:cNvPr id="144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197" y="702021"/>
            <a:ext cx="4508562" cy="1329056"/>
          </a:xfrm>
          <a:prstGeom prst="rect">
            <a:avLst/>
          </a:prstGeom>
        </p:spPr>
      </p:pic>
      <p:sp>
        <p:nvSpPr>
          <p:cNvPr id="18" name="text 1"/>
          <p:cNvSpPr txBox="1"/>
          <p:nvPr/>
        </p:nvSpPr>
        <p:spPr>
          <a:xfrm>
            <a:off x="12498681" y="1112957"/>
            <a:ext cx="1760221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59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5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68" y="4062646"/>
            <a:ext cx="1693332" cy="952500"/>
          </a:xfrm>
          <a:prstGeom prst="rect">
            <a:avLst/>
          </a:prstGeom>
        </p:spPr>
      </p:pic>
      <p:pic>
        <p:nvPicPr>
          <p:cNvPr id="145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994" y="4035835"/>
            <a:ext cx="1005205" cy="1006122"/>
          </a:xfrm>
          <a:prstGeom prst="rect">
            <a:avLst/>
          </a:prstGeom>
        </p:spPr>
      </p:pic>
      <p:pic>
        <p:nvPicPr>
          <p:cNvPr id="145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468" y="3935646"/>
            <a:ext cx="1693332" cy="952500"/>
          </a:xfrm>
          <a:prstGeom prst="rect">
            <a:avLst/>
          </a:prstGeom>
        </p:spPr>
      </p:pic>
      <p:pic>
        <p:nvPicPr>
          <p:cNvPr id="145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994" y="3908835"/>
            <a:ext cx="1005205" cy="1006122"/>
          </a:xfrm>
          <a:prstGeom prst="rect">
            <a:avLst/>
          </a:prstGeom>
        </p:spPr>
      </p:pic>
      <p:pic>
        <p:nvPicPr>
          <p:cNvPr id="145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468" y="3808646"/>
            <a:ext cx="1693332" cy="952500"/>
          </a:xfrm>
          <a:prstGeom prst="rect">
            <a:avLst/>
          </a:prstGeom>
        </p:spPr>
      </p:pic>
      <p:pic>
        <p:nvPicPr>
          <p:cNvPr id="145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994" y="3781835"/>
            <a:ext cx="1005205" cy="1006122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13796950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5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186" y="2257985"/>
            <a:ext cx="55282" cy="1174860"/>
          </a:xfrm>
          <a:prstGeom prst="rect">
            <a:avLst/>
          </a:prstGeom>
        </p:spPr>
      </p:pic>
      <p:pic>
        <p:nvPicPr>
          <p:cNvPr id="145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244" y="3345913"/>
            <a:ext cx="259613" cy="226468"/>
          </a:xfrm>
          <a:prstGeom prst="rect">
            <a:avLst/>
          </a:prstGeom>
        </p:spPr>
      </p:pic>
      <p:pic>
        <p:nvPicPr>
          <p:cNvPr id="145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304" y="2264076"/>
            <a:ext cx="2157292" cy="1225484"/>
          </a:xfrm>
          <a:prstGeom prst="rect">
            <a:avLst/>
          </a:prstGeom>
        </p:spPr>
      </p:pic>
      <p:pic>
        <p:nvPicPr>
          <p:cNvPr id="145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070" y="3333199"/>
            <a:ext cx="261696" cy="236624"/>
          </a:xfrm>
          <a:prstGeom prst="rect">
            <a:avLst/>
          </a:prstGeom>
        </p:spPr>
      </p:pic>
      <p:pic>
        <p:nvPicPr>
          <p:cNvPr id="146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27" y="2244470"/>
            <a:ext cx="2158175" cy="1231445"/>
          </a:xfrm>
          <a:prstGeom prst="rect">
            <a:avLst/>
          </a:prstGeom>
        </p:spPr>
      </p:pic>
      <p:pic>
        <p:nvPicPr>
          <p:cNvPr id="146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206" y="3302410"/>
            <a:ext cx="256349" cy="239333"/>
          </a:xfrm>
          <a:prstGeom prst="rect">
            <a:avLst/>
          </a:prstGeom>
        </p:spPr>
      </p:pic>
      <p:sp>
        <p:nvSpPr>
          <p:cNvPr id="20" name="text 1"/>
          <p:cNvSpPr txBox="1"/>
          <p:nvPr/>
        </p:nvSpPr>
        <p:spPr>
          <a:xfrm>
            <a:off x="4043299" y="6208821"/>
            <a:ext cx="8311896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Simple Failover Scenario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146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15251137" y="8630380"/>
            <a:ext cx="141224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FE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29357" y="1829784"/>
            <a:ext cx="2717978" cy="4511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0" spc="10" dirty="0">
                <a:solidFill>
                  <a:srgbClr val="F38F18"/>
                </a:solidFill>
                <a:latin typeface="Arial"/>
                <a:cs typeface="Arial"/>
              </a:rPr>
              <a:t>3</a:t>
            </a:r>
            <a:endParaRPr sz="3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823200" y="2596851"/>
            <a:ext cx="4674616" cy="31335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0" b="1" spc="10" dirty="0">
                <a:solidFill>
                  <a:srgbClr val="FEFFFF"/>
                </a:solidFill>
                <a:latin typeface="Arial"/>
                <a:cs typeface="Arial"/>
              </a:rPr>
              <a:t>Levels </a:t>
            </a:r>
            <a:endParaRPr sz="80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8000" b="1" spc="10" dirty="0">
                <a:solidFill>
                  <a:srgbClr val="FEFFFF"/>
                </a:solidFill>
                <a:latin typeface="Arial"/>
                <a:cs typeface="Arial"/>
              </a:rPr>
              <a:t>of </a:t>
            </a:r>
            <a:endParaRPr sz="8000" dirty="0" smtClean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799" b="1" spc="10" dirty="0" smtClean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700" dirty="0">
              <a:latin typeface="Arial"/>
              <a:cs typeface="Arial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29" y="2565254"/>
            <a:ext cx="96487" cy="310048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4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4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4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4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46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46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47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47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47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47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pic>
        <p:nvPicPr>
          <p:cNvPr id="147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89" y="491596"/>
            <a:ext cx="4946028" cy="5578123"/>
          </a:xfrm>
          <a:prstGeom prst="rect">
            <a:avLst/>
          </a:prstGeom>
        </p:spPr>
      </p:pic>
      <p:pic>
        <p:nvPicPr>
          <p:cNvPr id="1475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8" y="4062646"/>
            <a:ext cx="1693333" cy="952500"/>
          </a:xfrm>
          <a:prstGeom prst="rect">
            <a:avLst/>
          </a:prstGeom>
        </p:spPr>
      </p:pic>
      <p:pic>
        <p:nvPicPr>
          <p:cNvPr id="1476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47" y="4035835"/>
            <a:ext cx="1005207" cy="1006122"/>
          </a:xfrm>
          <a:prstGeom prst="rect">
            <a:avLst/>
          </a:prstGeom>
        </p:spPr>
      </p:pic>
      <p:pic>
        <p:nvPicPr>
          <p:cNvPr id="1477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8" y="3935646"/>
            <a:ext cx="1693333" cy="952500"/>
          </a:xfrm>
          <a:prstGeom prst="rect">
            <a:avLst/>
          </a:prstGeom>
        </p:spPr>
      </p:pic>
      <p:pic>
        <p:nvPicPr>
          <p:cNvPr id="1478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47" y="3908835"/>
            <a:ext cx="1005207" cy="1006122"/>
          </a:xfrm>
          <a:prstGeom prst="rect">
            <a:avLst/>
          </a:prstGeom>
        </p:spPr>
      </p:pic>
      <p:pic>
        <p:nvPicPr>
          <p:cNvPr id="1479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8" y="3808646"/>
            <a:ext cx="1693333" cy="952500"/>
          </a:xfrm>
          <a:prstGeom prst="rect">
            <a:avLst/>
          </a:prstGeom>
        </p:spPr>
      </p:pic>
      <p:pic>
        <p:nvPicPr>
          <p:cNvPr id="1480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47" y="3781835"/>
            <a:ext cx="1005207" cy="10061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38205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450190" y="185889"/>
            <a:ext cx="841248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81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50" y="2257985"/>
            <a:ext cx="55275" cy="1174860"/>
          </a:xfrm>
          <a:prstGeom prst="rect">
            <a:avLst/>
          </a:prstGeom>
        </p:spPr>
      </p:pic>
      <p:pic>
        <p:nvPicPr>
          <p:cNvPr id="1482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504" y="3345911"/>
            <a:ext cx="259607" cy="226469"/>
          </a:xfrm>
          <a:prstGeom prst="rect">
            <a:avLst/>
          </a:prstGeom>
        </p:spPr>
      </p:pic>
      <p:pic>
        <p:nvPicPr>
          <p:cNvPr id="1483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91" y="517275"/>
            <a:ext cx="52682" cy="5530662"/>
          </a:xfrm>
          <a:prstGeom prst="rect">
            <a:avLst/>
          </a:prstGeom>
        </p:spPr>
      </p:pic>
      <p:pic>
        <p:nvPicPr>
          <p:cNvPr id="1484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9" y="0"/>
            <a:ext cx="4462587" cy="5328766"/>
          </a:xfrm>
          <a:prstGeom prst="rect">
            <a:avLst/>
          </a:prstGeom>
        </p:spPr>
      </p:pic>
      <p:pic>
        <p:nvPicPr>
          <p:cNvPr id="1485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7" y="702021"/>
            <a:ext cx="4508569" cy="132905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003739" y="1112957"/>
            <a:ext cx="1760220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86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28" y="4062646"/>
            <a:ext cx="1693333" cy="952500"/>
          </a:xfrm>
          <a:prstGeom prst="rect">
            <a:avLst/>
          </a:prstGeom>
        </p:spPr>
      </p:pic>
      <p:pic>
        <p:nvPicPr>
          <p:cNvPr id="1487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47" y="4035835"/>
            <a:ext cx="1005209" cy="1006122"/>
          </a:xfrm>
          <a:prstGeom prst="rect">
            <a:avLst/>
          </a:prstGeom>
        </p:spPr>
      </p:pic>
      <p:pic>
        <p:nvPicPr>
          <p:cNvPr id="1488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28" y="3935646"/>
            <a:ext cx="1693333" cy="952500"/>
          </a:xfrm>
          <a:prstGeom prst="rect">
            <a:avLst/>
          </a:prstGeom>
        </p:spPr>
      </p:pic>
      <p:pic>
        <p:nvPicPr>
          <p:cNvPr id="1489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047" y="3908835"/>
            <a:ext cx="1005209" cy="1006122"/>
          </a:xfrm>
          <a:prstGeom prst="rect">
            <a:avLst/>
          </a:prstGeom>
        </p:spPr>
      </p:pic>
      <p:pic>
        <p:nvPicPr>
          <p:cNvPr id="1490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28" y="3808646"/>
            <a:ext cx="1693333" cy="952500"/>
          </a:xfrm>
          <a:prstGeom prst="rect">
            <a:avLst/>
          </a:prstGeom>
        </p:spPr>
      </p:pic>
      <p:pic>
        <p:nvPicPr>
          <p:cNvPr id="1491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47" y="3781835"/>
            <a:ext cx="1005209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302005" y="5188338"/>
            <a:ext cx="1627174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92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51" y="2257985"/>
            <a:ext cx="55274" cy="1174860"/>
          </a:xfrm>
          <a:prstGeom prst="rect">
            <a:avLst/>
          </a:prstGeom>
        </p:spPr>
      </p:pic>
      <p:pic>
        <p:nvPicPr>
          <p:cNvPr id="1493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04" y="3345913"/>
            <a:ext cx="259607" cy="226468"/>
          </a:xfrm>
          <a:prstGeom prst="rect">
            <a:avLst/>
          </a:prstGeom>
        </p:spPr>
      </p:pic>
      <p:pic>
        <p:nvPicPr>
          <p:cNvPr id="1494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62" y="2264076"/>
            <a:ext cx="2157289" cy="1225484"/>
          </a:xfrm>
          <a:prstGeom prst="rect">
            <a:avLst/>
          </a:prstGeom>
        </p:spPr>
      </p:pic>
      <p:pic>
        <p:nvPicPr>
          <p:cNvPr id="1495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128" y="3333199"/>
            <a:ext cx="261692" cy="236624"/>
          </a:xfrm>
          <a:prstGeom prst="rect">
            <a:avLst/>
          </a:prstGeom>
        </p:spPr>
      </p:pic>
      <p:pic>
        <p:nvPicPr>
          <p:cNvPr id="1496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85" y="2244470"/>
            <a:ext cx="2158170" cy="1231445"/>
          </a:xfrm>
          <a:prstGeom prst="rect">
            <a:avLst/>
          </a:prstGeom>
        </p:spPr>
      </p:pic>
      <p:pic>
        <p:nvPicPr>
          <p:cNvPr id="1497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66" y="3302410"/>
            <a:ext cx="256349" cy="239333"/>
          </a:xfrm>
          <a:prstGeom prst="rect">
            <a:avLst/>
          </a:prstGeom>
        </p:spPr>
      </p:pic>
      <p:pic>
        <p:nvPicPr>
          <p:cNvPr id="1498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640" y="203138"/>
            <a:ext cx="1716720" cy="965654"/>
          </a:xfrm>
          <a:prstGeom prst="rect">
            <a:avLst/>
          </a:prstGeom>
        </p:spPr>
      </p:pic>
      <p:pic>
        <p:nvPicPr>
          <p:cNvPr id="1499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314" y="456602"/>
            <a:ext cx="1739369" cy="458729"/>
          </a:xfrm>
          <a:prstGeom prst="rect">
            <a:avLst/>
          </a:prstGeom>
        </p:spPr>
      </p:pic>
      <p:pic>
        <p:nvPicPr>
          <p:cNvPr id="1500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92" y="847884"/>
            <a:ext cx="2477208" cy="1393429"/>
          </a:xfrm>
          <a:prstGeom prst="rect">
            <a:avLst/>
          </a:prstGeom>
        </p:spPr>
      </p:pic>
      <p:pic>
        <p:nvPicPr>
          <p:cNvPr id="1501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401" y="838409"/>
            <a:ext cx="1721881" cy="1416299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12950152" y="1143936"/>
            <a:ext cx="939800" cy="709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S3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502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76" y="954194"/>
            <a:ext cx="1233311" cy="52683"/>
          </a:xfrm>
          <a:prstGeom prst="rect">
            <a:avLst/>
          </a:prstGeom>
        </p:spPr>
      </p:pic>
      <p:pic>
        <p:nvPicPr>
          <p:cNvPr id="1503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88" y="842547"/>
            <a:ext cx="227125" cy="259564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5834377" y="670472"/>
            <a:ext cx="919658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Primary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04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13" y="950130"/>
            <a:ext cx="2686518" cy="52681"/>
          </a:xfrm>
          <a:prstGeom prst="rect">
            <a:avLst/>
          </a:prstGeom>
        </p:spPr>
      </p:pic>
      <p:pic>
        <p:nvPicPr>
          <p:cNvPr id="1505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553" y="854895"/>
            <a:ext cx="227124" cy="259564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10151404" y="670472"/>
            <a:ext cx="122872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Secondary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06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032" y="1701100"/>
            <a:ext cx="1240634" cy="52681"/>
          </a:xfrm>
          <a:prstGeom prst="rect">
            <a:avLst/>
          </a:prstGeom>
        </p:spPr>
      </p:pic>
      <p:pic>
        <p:nvPicPr>
          <p:cNvPr id="1507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078" y="1589452"/>
            <a:ext cx="227124" cy="259564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5907758" y="1164344"/>
            <a:ext cx="772896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Health</a:t>
            </a:r>
            <a:endParaRPr sz="1800">
              <a:latin typeface="Arial"/>
              <a:cs typeface="Arial"/>
            </a:endParaRPr>
          </a:p>
          <a:p>
            <a:pPr marL="9487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Check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08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40" y="0"/>
            <a:ext cx="9087960" cy="9398000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7581595" y="804539"/>
            <a:ext cx="1150315" cy="340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ROUTE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576833" y="1073588"/>
            <a:ext cx="1076935" cy="893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300" spc="10" dirty="0">
                <a:solidFill>
                  <a:srgbClr val="FEFFFF"/>
                </a:solidFill>
                <a:latin typeface="Arial"/>
                <a:cs typeface="Arial"/>
              </a:rPr>
              <a:t>53</a:t>
            </a:r>
            <a:endParaRPr sz="63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4043299" y="6208821"/>
            <a:ext cx="8311896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Simple Failover Scenario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1509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48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5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5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5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51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51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51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5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51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51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52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043299" y="6208821"/>
            <a:ext cx="8311896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Simple Failover Scenario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152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25" y="491596"/>
            <a:ext cx="4946027" cy="5578123"/>
          </a:xfrm>
          <a:prstGeom prst="rect">
            <a:avLst/>
          </a:prstGeom>
        </p:spPr>
      </p:pic>
      <p:pic>
        <p:nvPicPr>
          <p:cNvPr id="152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4" y="4062646"/>
            <a:ext cx="1693332" cy="952500"/>
          </a:xfrm>
          <a:prstGeom prst="rect">
            <a:avLst/>
          </a:prstGeom>
        </p:spPr>
      </p:pic>
      <p:pic>
        <p:nvPicPr>
          <p:cNvPr id="152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84" y="4035835"/>
            <a:ext cx="1005207" cy="1006122"/>
          </a:xfrm>
          <a:prstGeom prst="rect">
            <a:avLst/>
          </a:prstGeom>
        </p:spPr>
      </p:pic>
      <p:pic>
        <p:nvPicPr>
          <p:cNvPr id="1524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4" y="3935646"/>
            <a:ext cx="1693332" cy="952500"/>
          </a:xfrm>
          <a:prstGeom prst="rect">
            <a:avLst/>
          </a:prstGeom>
        </p:spPr>
      </p:pic>
      <p:pic>
        <p:nvPicPr>
          <p:cNvPr id="1525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84" y="3908835"/>
            <a:ext cx="1005207" cy="1006122"/>
          </a:xfrm>
          <a:prstGeom prst="rect">
            <a:avLst/>
          </a:prstGeom>
        </p:spPr>
      </p:pic>
      <p:pic>
        <p:nvPicPr>
          <p:cNvPr id="1526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4" y="3808646"/>
            <a:ext cx="1693332" cy="952500"/>
          </a:xfrm>
          <a:prstGeom prst="rect">
            <a:avLst/>
          </a:prstGeom>
        </p:spPr>
      </p:pic>
      <p:pic>
        <p:nvPicPr>
          <p:cNvPr id="1527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4" y="3781835"/>
            <a:ext cx="1005207" cy="1006122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840441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452427" y="185889"/>
            <a:ext cx="841248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28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86" y="2257985"/>
            <a:ext cx="55275" cy="1174860"/>
          </a:xfrm>
          <a:prstGeom prst="rect">
            <a:avLst/>
          </a:prstGeom>
        </p:spPr>
      </p:pic>
      <p:pic>
        <p:nvPicPr>
          <p:cNvPr id="1529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39" y="3345911"/>
            <a:ext cx="259608" cy="226469"/>
          </a:xfrm>
          <a:prstGeom prst="rect">
            <a:avLst/>
          </a:prstGeom>
        </p:spPr>
      </p:pic>
      <p:pic>
        <p:nvPicPr>
          <p:cNvPr id="1530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028" y="517275"/>
            <a:ext cx="52682" cy="5530662"/>
          </a:xfrm>
          <a:prstGeom prst="rect">
            <a:avLst/>
          </a:prstGeom>
        </p:spPr>
      </p:pic>
      <p:pic>
        <p:nvPicPr>
          <p:cNvPr id="1531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5" y="0"/>
            <a:ext cx="4462587" cy="5328766"/>
          </a:xfrm>
          <a:prstGeom prst="rect">
            <a:avLst/>
          </a:prstGeom>
        </p:spPr>
      </p:pic>
      <p:pic>
        <p:nvPicPr>
          <p:cNvPr id="1532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02" y="708413"/>
            <a:ext cx="4495580" cy="1316115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2005976" y="1112957"/>
            <a:ext cx="1760220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33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5" y="4062646"/>
            <a:ext cx="1693332" cy="952500"/>
          </a:xfrm>
          <a:prstGeom prst="rect">
            <a:avLst/>
          </a:prstGeom>
        </p:spPr>
      </p:pic>
      <p:pic>
        <p:nvPicPr>
          <p:cNvPr id="1534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84" y="4035835"/>
            <a:ext cx="1005207" cy="1006122"/>
          </a:xfrm>
          <a:prstGeom prst="rect">
            <a:avLst/>
          </a:prstGeom>
        </p:spPr>
      </p:pic>
      <p:pic>
        <p:nvPicPr>
          <p:cNvPr id="1535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65" y="3935646"/>
            <a:ext cx="1693332" cy="952500"/>
          </a:xfrm>
          <a:prstGeom prst="rect">
            <a:avLst/>
          </a:prstGeom>
        </p:spPr>
      </p:pic>
      <p:pic>
        <p:nvPicPr>
          <p:cNvPr id="1536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84" y="3908835"/>
            <a:ext cx="1005207" cy="1006122"/>
          </a:xfrm>
          <a:prstGeom prst="rect">
            <a:avLst/>
          </a:prstGeom>
        </p:spPr>
      </p:pic>
      <p:pic>
        <p:nvPicPr>
          <p:cNvPr id="1537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65" y="3808646"/>
            <a:ext cx="1693332" cy="952500"/>
          </a:xfrm>
          <a:prstGeom prst="rect">
            <a:avLst/>
          </a:prstGeom>
        </p:spPr>
      </p:pic>
      <p:pic>
        <p:nvPicPr>
          <p:cNvPr id="1538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84" y="3781835"/>
            <a:ext cx="1005207" cy="1006122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3304241" y="5188338"/>
            <a:ext cx="1627174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39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87" y="2257985"/>
            <a:ext cx="55275" cy="1174860"/>
          </a:xfrm>
          <a:prstGeom prst="rect">
            <a:avLst/>
          </a:prstGeom>
        </p:spPr>
      </p:pic>
      <p:pic>
        <p:nvPicPr>
          <p:cNvPr id="1540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40" y="3345913"/>
            <a:ext cx="259607" cy="226468"/>
          </a:xfrm>
          <a:prstGeom prst="rect">
            <a:avLst/>
          </a:prstGeom>
        </p:spPr>
      </p:pic>
      <p:pic>
        <p:nvPicPr>
          <p:cNvPr id="1541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99" y="2264076"/>
            <a:ext cx="2157289" cy="1225484"/>
          </a:xfrm>
          <a:prstGeom prst="rect">
            <a:avLst/>
          </a:prstGeom>
        </p:spPr>
      </p:pic>
      <p:pic>
        <p:nvPicPr>
          <p:cNvPr id="1542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64" y="3333199"/>
            <a:ext cx="261693" cy="236624"/>
          </a:xfrm>
          <a:prstGeom prst="rect">
            <a:avLst/>
          </a:prstGeom>
        </p:spPr>
      </p:pic>
      <p:pic>
        <p:nvPicPr>
          <p:cNvPr id="1543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22" y="2244470"/>
            <a:ext cx="2158170" cy="1231445"/>
          </a:xfrm>
          <a:prstGeom prst="rect">
            <a:avLst/>
          </a:prstGeom>
        </p:spPr>
      </p:pic>
      <p:pic>
        <p:nvPicPr>
          <p:cNvPr id="1544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03" y="3302410"/>
            <a:ext cx="256348" cy="239333"/>
          </a:xfrm>
          <a:prstGeom prst="rect">
            <a:avLst/>
          </a:prstGeom>
        </p:spPr>
      </p:pic>
      <p:pic>
        <p:nvPicPr>
          <p:cNvPr id="1545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640" y="203138"/>
            <a:ext cx="1716720" cy="965654"/>
          </a:xfrm>
          <a:prstGeom prst="rect">
            <a:avLst/>
          </a:prstGeom>
        </p:spPr>
      </p:pic>
      <p:pic>
        <p:nvPicPr>
          <p:cNvPr id="1546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314" y="456602"/>
            <a:ext cx="1739369" cy="458729"/>
          </a:xfrm>
          <a:prstGeom prst="rect">
            <a:avLst/>
          </a:prstGeom>
        </p:spPr>
      </p:pic>
      <p:pic>
        <p:nvPicPr>
          <p:cNvPr id="1547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292" y="847884"/>
            <a:ext cx="2477208" cy="1393429"/>
          </a:xfrm>
          <a:prstGeom prst="rect">
            <a:avLst/>
          </a:prstGeom>
        </p:spPr>
      </p:pic>
      <p:pic>
        <p:nvPicPr>
          <p:cNvPr id="1548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401" y="838409"/>
            <a:ext cx="1721881" cy="1416299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2950152" y="1143936"/>
            <a:ext cx="939800" cy="709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S3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549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68" y="954194"/>
            <a:ext cx="1084833" cy="52683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5834377" y="670472"/>
            <a:ext cx="919658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Primary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50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212" y="950130"/>
            <a:ext cx="2686519" cy="52681"/>
          </a:xfrm>
          <a:prstGeom prst="rect">
            <a:avLst/>
          </a:prstGeom>
        </p:spPr>
      </p:pic>
      <p:pic>
        <p:nvPicPr>
          <p:cNvPr id="1551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552" y="854895"/>
            <a:ext cx="227125" cy="259564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0151404" y="670472"/>
            <a:ext cx="122872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Secondary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907758" y="1164344"/>
            <a:ext cx="772896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Health</a:t>
            </a:r>
            <a:endParaRPr sz="1800">
              <a:latin typeface="Arial"/>
              <a:cs typeface="Arial"/>
            </a:endParaRPr>
          </a:p>
          <a:p>
            <a:pPr marL="9487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Check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52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40" y="0"/>
            <a:ext cx="9087960" cy="93980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7581595" y="804538"/>
            <a:ext cx="1150315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ROUTE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7576833" y="1073588"/>
            <a:ext cx="1076935" cy="893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300" spc="10" dirty="0">
                <a:solidFill>
                  <a:srgbClr val="FEFFFF"/>
                </a:solidFill>
                <a:latin typeface="Arial"/>
                <a:cs typeface="Arial"/>
              </a:rPr>
              <a:t>53</a:t>
            </a:r>
            <a:endParaRPr sz="6300">
              <a:latin typeface="Arial"/>
              <a:cs typeface="Arial"/>
            </a:endParaRPr>
          </a:p>
        </p:txBody>
      </p:sp>
      <p:pic>
        <p:nvPicPr>
          <p:cNvPr id="1553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72" y="1701921"/>
            <a:ext cx="1089446" cy="52372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5497816" y="1509907"/>
            <a:ext cx="32349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EB5C56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554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43" y="1949893"/>
            <a:ext cx="682321" cy="1951843"/>
          </a:xfrm>
          <a:prstGeom prst="rect">
            <a:avLst/>
          </a:prstGeom>
        </p:spPr>
      </p:pic>
      <p:pic>
        <p:nvPicPr>
          <p:cNvPr id="1555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64" y="1876765"/>
            <a:ext cx="215751" cy="149051"/>
          </a:xfrm>
          <a:prstGeom prst="rect">
            <a:avLst/>
          </a:prstGeom>
        </p:spPr>
      </p:pic>
      <p:sp>
        <p:nvSpPr>
          <p:cNvPr id="15" name="text 1"/>
          <p:cNvSpPr txBox="1"/>
          <p:nvPr/>
        </p:nvSpPr>
        <p:spPr>
          <a:xfrm>
            <a:off x="6229736" y="3948377"/>
            <a:ext cx="3916079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HEALTH  CHECK  FAILS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5497816" y="786192"/>
            <a:ext cx="323494" cy="45402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A6AAA8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600542" y="2768782"/>
            <a:ext cx="1946592" cy="3547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FAILOVER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556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52" y="1220445"/>
            <a:ext cx="1165483" cy="1474867"/>
          </a:xfrm>
          <a:prstGeom prst="rect">
            <a:avLst/>
          </a:prstGeom>
        </p:spPr>
      </p:pic>
      <p:pic>
        <p:nvPicPr>
          <p:cNvPr id="1557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199" y="1151518"/>
            <a:ext cx="213373" cy="160200"/>
          </a:xfrm>
          <a:prstGeom prst="rect">
            <a:avLst/>
          </a:prstGeom>
        </p:spPr>
      </p:pic>
      <p:pic>
        <p:nvPicPr>
          <p:cNvPr id="1558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48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5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5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5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5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5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56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56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56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56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56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784981" y="6208821"/>
            <a:ext cx="8828534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Static Backup Site Options ]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157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8" y="415795"/>
            <a:ext cx="6893127" cy="5069080"/>
          </a:xfrm>
          <a:prstGeom prst="rect">
            <a:avLst/>
          </a:prstGeom>
        </p:spPr>
      </p:pic>
      <p:pic>
        <p:nvPicPr>
          <p:cNvPr id="157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62" y="407857"/>
            <a:ext cx="8429152" cy="5084955"/>
          </a:xfrm>
          <a:prstGeom prst="rect">
            <a:avLst/>
          </a:prstGeom>
        </p:spPr>
      </p:pic>
      <p:pic>
        <p:nvPicPr>
          <p:cNvPr id="157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314" y="490079"/>
            <a:ext cx="8200552" cy="4856355"/>
          </a:xfrm>
          <a:prstGeom prst="rect">
            <a:avLst/>
          </a:prstGeom>
        </p:spPr>
      </p:pic>
      <p:pic>
        <p:nvPicPr>
          <p:cNvPr id="157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907" y="476673"/>
            <a:ext cx="8227365" cy="488316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393700" y="5509252"/>
            <a:ext cx="2095804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Static Site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0748378" y="5509252"/>
            <a:ext cx="5229149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EFFFF"/>
                </a:solidFill>
                <a:latin typeface="Arial"/>
                <a:cs typeface="Arial"/>
              </a:rPr>
              <a:t>Static vs. dynamic content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57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39800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50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5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5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5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57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58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58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58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58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58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58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332097" y="6208821"/>
            <a:ext cx="7734299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F9300"/>
                </a:solidFill>
                <a:latin typeface="Arial"/>
                <a:cs typeface="Arial"/>
              </a:rPr>
              <a:t>[ Latency Based Routing ]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112117" y="709571"/>
            <a:ext cx="386334" cy="5533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620117" y="769027"/>
            <a:ext cx="8214741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Provides your globally-distributed end users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620117" y="1454826"/>
            <a:ext cx="450075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with faster performance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112117" y="2232895"/>
            <a:ext cx="386334" cy="5533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9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620117" y="2292350"/>
            <a:ext cx="6965063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Tag each destination end-point to the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620117" y="2978150"/>
            <a:ext cx="7185660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Amazon EC2 region that it’s located in 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112117" y="3756218"/>
            <a:ext cx="386334" cy="5533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9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620117" y="3815673"/>
            <a:ext cx="8180452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Amazon Route 53 will route end users to the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7620117" y="4501473"/>
            <a:ext cx="7804024" cy="4256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00" b="1" spc="10" dirty="0">
                <a:solidFill>
                  <a:srgbClr val="FEFFFF"/>
                </a:solidFill>
                <a:latin typeface="Arial"/>
                <a:cs typeface="Arial"/>
              </a:rPr>
              <a:t>end-point that provides the lowest latency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58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235130" cy="6771364"/>
          </a:xfrm>
          <a:prstGeom prst="rect">
            <a:avLst/>
          </a:prstGeom>
        </p:spPr>
      </p:pic>
      <p:pic>
        <p:nvPicPr>
          <p:cNvPr id="1587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291" y="302158"/>
            <a:ext cx="48243" cy="5569756"/>
          </a:xfrm>
          <a:prstGeom prst="rect">
            <a:avLst/>
          </a:prstGeom>
        </p:spPr>
      </p:pic>
      <p:pic>
        <p:nvPicPr>
          <p:cNvPr id="1588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353213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EFFFF"/>
                </a:solidFill>
                <a:latin typeface="Arial"/>
                <a:cs typeface="Arial"/>
              </a:rPr>
              <a:t>50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5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5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5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5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59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59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59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59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59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59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5803900" y="6208821"/>
            <a:ext cx="4790693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LBR Benefits ]</a:t>
            </a:r>
            <a:endParaRPr sz="4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74650" y="487242"/>
            <a:ext cx="334822" cy="4795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4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82650" y="542155"/>
            <a:ext cx="8090891" cy="3688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70" b="1" spc="10" dirty="0">
                <a:solidFill>
                  <a:srgbClr val="FEFFFF"/>
                </a:solidFill>
                <a:latin typeface="Arial"/>
                <a:cs typeface="Arial"/>
              </a:rPr>
              <a:t>Better performance than running in a single region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74650" y="1167284"/>
            <a:ext cx="334822" cy="4795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4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82650" y="1222198"/>
            <a:ext cx="8273162" cy="3688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70" b="1" spc="10" dirty="0">
                <a:solidFill>
                  <a:srgbClr val="FEFFFF"/>
                </a:solidFill>
                <a:latin typeface="Arial"/>
                <a:cs typeface="Arial"/>
              </a:rPr>
              <a:t>Improved reliability relative to running in one region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74650" y="1847328"/>
            <a:ext cx="334822" cy="4795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4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82650" y="1902241"/>
            <a:ext cx="8482507" cy="3688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70" b="1" spc="10" dirty="0">
                <a:solidFill>
                  <a:srgbClr val="FEFFFF"/>
                </a:solidFill>
                <a:latin typeface="Arial"/>
                <a:cs typeface="Arial"/>
              </a:rPr>
              <a:t>Easier implementation than traditional DNS solutions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74650" y="2527370"/>
            <a:ext cx="334822" cy="47956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4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82650" y="2582283"/>
            <a:ext cx="7825410" cy="3688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70" b="1" spc="10" dirty="0">
                <a:solidFill>
                  <a:srgbClr val="FEFFFF"/>
                </a:solidFill>
                <a:latin typeface="Arial"/>
                <a:cs typeface="Arial"/>
              </a:rPr>
              <a:t>Much lower prices than traditional DNS solutions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568677" y="2030698"/>
            <a:ext cx="5295595" cy="35409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“Our  customers  bid  on  video  ad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EFFFF"/>
                </a:solidFill>
                <a:latin typeface="Arial"/>
                <a:cs typeface="Arial"/>
              </a:rPr>
              <a:t>inventory  in  real  time  and  our  system</a:t>
            </a:r>
            <a:endParaRPr sz="2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must  evaluate  the  content  they're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sponsoring  and  respond  with  a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EFFFF"/>
                </a:solidFill>
                <a:latin typeface="Arial"/>
                <a:cs typeface="Arial"/>
              </a:rPr>
              <a:t>decision  in  less  than  50ms,  or  they'll</a:t>
            </a:r>
            <a:endParaRPr sz="2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EFFFF"/>
                </a:solidFill>
                <a:latin typeface="Arial"/>
                <a:cs typeface="Arial"/>
              </a:rPr>
              <a:t>lose  the  auction.  Route  53’s  Latency</a:t>
            </a:r>
            <a:endParaRPr sz="2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Based  Routing  lets  us  easily  run</a:t>
            </a:r>
            <a:endParaRPr sz="2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280" spc="10" dirty="0">
                <a:solidFill>
                  <a:srgbClr val="FEFFFF"/>
                </a:solidFill>
                <a:latin typeface="Arial"/>
                <a:cs typeface="Arial"/>
              </a:rPr>
              <a:t>multiple  stacks  of  our  whole  targeting</a:t>
            </a:r>
            <a:endParaRPr sz="2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30" spc="10" dirty="0">
                <a:solidFill>
                  <a:srgbClr val="FEFFFF"/>
                </a:solidFill>
                <a:latin typeface="Arial"/>
                <a:cs typeface="Arial"/>
              </a:rPr>
              <a:t>platform  in  each  AWS  region  so  we  can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EFFFF"/>
                </a:solidFill>
                <a:latin typeface="Arial"/>
                <a:cs typeface="Arial"/>
              </a:rPr>
              <a:t>meet  our  customers  latency  needs.”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1210825" y="5738740"/>
            <a:ext cx="4760061" cy="6154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401899">
              <a:lnSpc>
                <a:spcPct val="100000"/>
              </a:lnSpc>
            </a:pPr>
            <a:r>
              <a:rPr sz="2100" spc="10" dirty="0">
                <a:solidFill>
                  <a:srgbClr val="FEFFFF"/>
                </a:solidFill>
                <a:latin typeface="Arial"/>
                <a:cs typeface="Arial"/>
              </a:rPr>
              <a:t>Jonathan Dodson, </a:t>
            </a:r>
            <a:endParaRPr sz="21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100" spc="10" dirty="0">
                <a:solidFill>
                  <a:srgbClr val="FEFFFF"/>
                </a:solidFill>
                <a:latin typeface="Arial"/>
                <a:cs typeface="Arial"/>
              </a:rPr>
              <a:t>Vice President of Engineering at Affine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160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00" y="451558"/>
            <a:ext cx="5168430" cy="1440822"/>
          </a:xfrm>
          <a:prstGeom prst="rect">
            <a:avLst/>
          </a:prstGeom>
        </p:spPr>
      </p:pic>
      <p:pic>
        <p:nvPicPr>
          <p:cNvPr id="160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100" y="476958"/>
            <a:ext cx="5066830" cy="1339222"/>
          </a:xfrm>
          <a:prstGeom prst="rect">
            <a:avLst/>
          </a:prstGeom>
        </p:spPr>
      </p:pic>
      <p:pic>
        <p:nvPicPr>
          <p:cNvPr id="160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695" y="463552"/>
            <a:ext cx="5093647" cy="1366033"/>
          </a:xfrm>
          <a:prstGeom prst="rect">
            <a:avLst/>
          </a:prstGeom>
        </p:spPr>
      </p:pic>
      <p:pic>
        <p:nvPicPr>
          <p:cNvPr id="160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00" y="546585"/>
            <a:ext cx="3085630" cy="1199967"/>
          </a:xfrm>
          <a:prstGeom prst="rect">
            <a:avLst/>
          </a:prstGeom>
        </p:spPr>
      </p:pic>
      <p:pic>
        <p:nvPicPr>
          <p:cNvPr id="160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427" y="559400"/>
            <a:ext cx="3078012" cy="1175240"/>
          </a:xfrm>
          <a:prstGeom prst="rect">
            <a:avLst/>
          </a:prstGeom>
        </p:spPr>
      </p:pic>
      <p:pic>
        <p:nvPicPr>
          <p:cNvPr id="160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890" y="403758"/>
            <a:ext cx="48244" cy="5569756"/>
          </a:xfrm>
          <a:prstGeom prst="rect">
            <a:avLst/>
          </a:prstGeom>
        </p:spPr>
      </p:pic>
      <p:pic>
        <p:nvPicPr>
          <p:cNvPr id="160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52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60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60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61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61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61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61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6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61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61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61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570984" y="6526321"/>
            <a:ext cx="7256527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80" b="1" spc="10" dirty="0">
                <a:solidFill>
                  <a:srgbClr val="FF9300"/>
                </a:solidFill>
                <a:latin typeface="Arial"/>
                <a:cs typeface="Arial"/>
              </a:rPr>
              <a:t>[ Multi-Region Failover ]</a:t>
            </a:r>
            <a:endParaRPr sz="4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49249" y="473796"/>
            <a:ext cx="309067" cy="4426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57249" y="520090"/>
            <a:ext cx="3942893" cy="340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example.com wants faster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57249" y="998879"/>
            <a:ext cx="3661563" cy="340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page load for customers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49249" y="1583098"/>
            <a:ext cx="309067" cy="4426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57249" y="1629393"/>
            <a:ext cx="4411066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b="1" spc="10" dirty="0">
                <a:solidFill>
                  <a:srgbClr val="FEFFFF"/>
                </a:solidFill>
                <a:latin typeface="Arial"/>
                <a:cs typeface="Arial"/>
              </a:rPr>
              <a:t>Launches application stack in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57249" y="2108183"/>
            <a:ext cx="3506420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additional AWS regions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49249" y="2692402"/>
            <a:ext cx="309067" cy="4426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57249" y="2738695"/>
            <a:ext cx="3472587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Uses Amazon Route 53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57249" y="3217486"/>
            <a:ext cx="3471977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Latency Based Routing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49249" y="3801704"/>
            <a:ext cx="309067" cy="4426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00" b="1" spc="10" dirty="0">
                <a:solidFill>
                  <a:srgbClr val="FEFFFF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57249" y="3847997"/>
            <a:ext cx="3389376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Amazon Route 53 DNS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57249" y="4326787"/>
            <a:ext cx="3791712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Failover ensures that end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857249" y="4805577"/>
            <a:ext cx="3832555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users are only routed to 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57249" y="5284368"/>
            <a:ext cx="4586021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region where the application is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57249" y="5763157"/>
            <a:ext cx="1142695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healthy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61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05" y="491596"/>
            <a:ext cx="4946027" cy="5578123"/>
          </a:xfrm>
          <a:prstGeom prst="rect">
            <a:avLst/>
          </a:prstGeom>
        </p:spPr>
      </p:pic>
      <p:pic>
        <p:nvPicPr>
          <p:cNvPr id="161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43" y="4062646"/>
            <a:ext cx="1693333" cy="952500"/>
          </a:xfrm>
          <a:prstGeom prst="rect">
            <a:avLst/>
          </a:prstGeom>
        </p:spPr>
      </p:pic>
      <p:pic>
        <p:nvPicPr>
          <p:cNvPr id="162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64" y="4035835"/>
            <a:ext cx="1005208" cy="1006122"/>
          </a:xfrm>
          <a:prstGeom prst="rect">
            <a:avLst/>
          </a:prstGeom>
        </p:spPr>
      </p:pic>
      <p:pic>
        <p:nvPicPr>
          <p:cNvPr id="162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745" y="3935646"/>
            <a:ext cx="1693333" cy="952500"/>
          </a:xfrm>
          <a:prstGeom prst="rect">
            <a:avLst/>
          </a:prstGeom>
        </p:spPr>
      </p:pic>
      <p:pic>
        <p:nvPicPr>
          <p:cNvPr id="162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64" y="3908835"/>
            <a:ext cx="1005208" cy="1006122"/>
          </a:xfrm>
          <a:prstGeom prst="rect">
            <a:avLst/>
          </a:prstGeom>
        </p:spPr>
      </p:pic>
      <p:pic>
        <p:nvPicPr>
          <p:cNvPr id="162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45" y="3808646"/>
            <a:ext cx="1693333" cy="952500"/>
          </a:xfrm>
          <a:prstGeom prst="rect">
            <a:avLst/>
          </a:prstGeom>
        </p:spPr>
      </p:pic>
      <p:pic>
        <p:nvPicPr>
          <p:cNvPr id="162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64" y="3781835"/>
            <a:ext cx="1005208" cy="1006122"/>
          </a:xfrm>
          <a:prstGeom prst="rect">
            <a:avLst/>
          </a:prstGeom>
        </p:spPr>
      </p:pic>
      <p:sp>
        <p:nvSpPr>
          <p:cNvPr id="19" name="text 1"/>
          <p:cNvSpPr txBox="1"/>
          <p:nvPr/>
        </p:nvSpPr>
        <p:spPr>
          <a:xfrm>
            <a:off x="6192221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9615612" y="185889"/>
            <a:ext cx="1029843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 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2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67" y="2257985"/>
            <a:ext cx="55275" cy="1174860"/>
          </a:xfrm>
          <a:prstGeom prst="rect">
            <a:avLst/>
          </a:prstGeom>
        </p:spPr>
      </p:pic>
      <p:pic>
        <p:nvPicPr>
          <p:cNvPr id="162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519" y="3345911"/>
            <a:ext cx="259608" cy="226469"/>
          </a:xfrm>
          <a:prstGeom prst="rect">
            <a:avLst/>
          </a:prstGeom>
        </p:spPr>
      </p:pic>
      <p:pic>
        <p:nvPicPr>
          <p:cNvPr id="162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808" y="517275"/>
            <a:ext cx="52682" cy="5530662"/>
          </a:xfrm>
          <a:prstGeom prst="rect">
            <a:avLst/>
          </a:prstGeom>
        </p:spPr>
      </p:pic>
      <p:pic>
        <p:nvPicPr>
          <p:cNvPr id="162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25" y="0"/>
            <a:ext cx="4462586" cy="5328766"/>
          </a:xfrm>
          <a:prstGeom prst="rect">
            <a:avLst/>
          </a:prstGeom>
        </p:spPr>
      </p:pic>
      <p:pic>
        <p:nvPicPr>
          <p:cNvPr id="162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74" y="702021"/>
            <a:ext cx="4508566" cy="1329056"/>
          </a:xfrm>
          <a:prstGeom prst="rect">
            <a:avLst/>
          </a:prstGeom>
        </p:spPr>
      </p:pic>
      <p:sp>
        <p:nvSpPr>
          <p:cNvPr id="21" name="text 1"/>
          <p:cNvSpPr txBox="1"/>
          <p:nvPr/>
        </p:nvSpPr>
        <p:spPr>
          <a:xfrm>
            <a:off x="7357756" y="1112957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3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45" y="4062646"/>
            <a:ext cx="1693333" cy="952500"/>
          </a:xfrm>
          <a:prstGeom prst="rect">
            <a:avLst/>
          </a:prstGeom>
        </p:spPr>
      </p:pic>
      <p:pic>
        <p:nvPicPr>
          <p:cNvPr id="163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64" y="4035835"/>
            <a:ext cx="1005208" cy="1006122"/>
          </a:xfrm>
          <a:prstGeom prst="rect">
            <a:avLst/>
          </a:prstGeom>
        </p:spPr>
      </p:pic>
      <p:pic>
        <p:nvPicPr>
          <p:cNvPr id="163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545" y="3935646"/>
            <a:ext cx="1693333" cy="952500"/>
          </a:xfrm>
          <a:prstGeom prst="rect">
            <a:avLst/>
          </a:prstGeom>
        </p:spPr>
      </p:pic>
      <p:pic>
        <p:nvPicPr>
          <p:cNvPr id="163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064" y="3908835"/>
            <a:ext cx="1005208" cy="1006122"/>
          </a:xfrm>
          <a:prstGeom prst="rect">
            <a:avLst/>
          </a:prstGeom>
        </p:spPr>
      </p:pic>
      <p:pic>
        <p:nvPicPr>
          <p:cNvPr id="163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45" y="3808646"/>
            <a:ext cx="1693333" cy="952500"/>
          </a:xfrm>
          <a:prstGeom prst="rect">
            <a:avLst/>
          </a:prstGeom>
        </p:spPr>
      </p:pic>
      <p:pic>
        <p:nvPicPr>
          <p:cNvPr id="163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064" y="3781835"/>
            <a:ext cx="1005208" cy="1006122"/>
          </a:xfrm>
          <a:prstGeom prst="rect">
            <a:avLst/>
          </a:prstGeom>
        </p:spPr>
      </p:pic>
      <p:sp>
        <p:nvSpPr>
          <p:cNvPr id="22" name="text 1"/>
          <p:cNvSpPr txBox="1"/>
          <p:nvPr/>
        </p:nvSpPr>
        <p:spPr>
          <a:xfrm>
            <a:off x="8656021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3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67" y="2257985"/>
            <a:ext cx="55276" cy="1174860"/>
          </a:xfrm>
          <a:prstGeom prst="rect">
            <a:avLst/>
          </a:prstGeom>
        </p:spPr>
      </p:pic>
      <p:pic>
        <p:nvPicPr>
          <p:cNvPr id="163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19" y="3345913"/>
            <a:ext cx="259609" cy="226468"/>
          </a:xfrm>
          <a:prstGeom prst="rect">
            <a:avLst/>
          </a:prstGeom>
        </p:spPr>
      </p:pic>
      <p:pic>
        <p:nvPicPr>
          <p:cNvPr id="163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79" y="2264076"/>
            <a:ext cx="2157289" cy="1225484"/>
          </a:xfrm>
          <a:prstGeom prst="rect">
            <a:avLst/>
          </a:prstGeom>
        </p:spPr>
      </p:pic>
      <p:pic>
        <p:nvPicPr>
          <p:cNvPr id="163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143" y="3333199"/>
            <a:ext cx="261695" cy="236624"/>
          </a:xfrm>
          <a:prstGeom prst="rect">
            <a:avLst/>
          </a:prstGeom>
        </p:spPr>
      </p:pic>
      <p:pic>
        <p:nvPicPr>
          <p:cNvPr id="164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02" y="2244470"/>
            <a:ext cx="2158170" cy="1231445"/>
          </a:xfrm>
          <a:prstGeom prst="rect">
            <a:avLst/>
          </a:prstGeom>
        </p:spPr>
      </p:pic>
      <p:pic>
        <p:nvPicPr>
          <p:cNvPr id="164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83" y="3302410"/>
            <a:ext cx="256347" cy="239333"/>
          </a:xfrm>
          <a:prstGeom prst="rect">
            <a:avLst/>
          </a:prstGeom>
        </p:spPr>
      </p:pic>
      <p:pic>
        <p:nvPicPr>
          <p:cNvPr id="164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28" y="491596"/>
            <a:ext cx="4946027" cy="5578123"/>
          </a:xfrm>
          <a:prstGeom prst="rect">
            <a:avLst/>
          </a:prstGeom>
        </p:spPr>
      </p:pic>
      <p:pic>
        <p:nvPicPr>
          <p:cNvPr id="1643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568" y="4062646"/>
            <a:ext cx="1693333" cy="952500"/>
          </a:xfrm>
          <a:prstGeom prst="rect">
            <a:avLst/>
          </a:prstGeom>
        </p:spPr>
      </p:pic>
      <p:pic>
        <p:nvPicPr>
          <p:cNvPr id="164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088" y="4035835"/>
            <a:ext cx="1005211" cy="1006122"/>
          </a:xfrm>
          <a:prstGeom prst="rect">
            <a:avLst/>
          </a:prstGeom>
        </p:spPr>
      </p:pic>
      <p:pic>
        <p:nvPicPr>
          <p:cNvPr id="164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568" y="3935646"/>
            <a:ext cx="1693333" cy="952500"/>
          </a:xfrm>
          <a:prstGeom prst="rect">
            <a:avLst/>
          </a:prstGeom>
        </p:spPr>
      </p:pic>
      <p:pic>
        <p:nvPicPr>
          <p:cNvPr id="164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088" y="3908835"/>
            <a:ext cx="1005211" cy="1006122"/>
          </a:xfrm>
          <a:prstGeom prst="rect">
            <a:avLst/>
          </a:prstGeom>
        </p:spPr>
      </p:pic>
      <p:pic>
        <p:nvPicPr>
          <p:cNvPr id="164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568" y="3808646"/>
            <a:ext cx="1693333" cy="952500"/>
          </a:xfrm>
          <a:prstGeom prst="rect">
            <a:avLst/>
          </a:prstGeom>
        </p:spPr>
      </p:pic>
      <p:pic>
        <p:nvPicPr>
          <p:cNvPr id="164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088" y="3781835"/>
            <a:ext cx="1005208" cy="1006122"/>
          </a:xfrm>
          <a:prstGeom prst="rect">
            <a:avLst/>
          </a:prstGeom>
        </p:spPr>
      </p:pic>
      <p:sp>
        <p:nvSpPr>
          <p:cNvPr id="23" name="text 1"/>
          <p:cNvSpPr txBox="1"/>
          <p:nvPr/>
        </p:nvSpPr>
        <p:spPr>
          <a:xfrm>
            <a:off x="11422045" y="5188338"/>
            <a:ext cx="162717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14844522" y="185889"/>
            <a:ext cx="103075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 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49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291" y="2257985"/>
            <a:ext cx="55274" cy="1174860"/>
          </a:xfrm>
          <a:prstGeom prst="rect">
            <a:avLst/>
          </a:prstGeom>
        </p:spPr>
      </p:pic>
      <p:pic>
        <p:nvPicPr>
          <p:cNvPr id="165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344" y="3345911"/>
            <a:ext cx="259608" cy="226469"/>
          </a:xfrm>
          <a:prstGeom prst="rect">
            <a:avLst/>
          </a:prstGeom>
        </p:spPr>
      </p:pic>
      <p:pic>
        <p:nvPicPr>
          <p:cNvPr id="165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637" y="517275"/>
            <a:ext cx="52681" cy="5530662"/>
          </a:xfrm>
          <a:prstGeom prst="rect">
            <a:avLst/>
          </a:prstGeom>
        </p:spPr>
      </p:pic>
      <p:pic>
        <p:nvPicPr>
          <p:cNvPr id="165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156" y="0"/>
            <a:ext cx="4462587" cy="5328766"/>
          </a:xfrm>
          <a:prstGeom prst="rect">
            <a:avLst/>
          </a:prstGeom>
        </p:spPr>
      </p:pic>
      <p:pic>
        <p:nvPicPr>
          <p:cNvPr id="165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097" y="702021"/>
            <a:ext cx="4508562" cy="1329056"/>
          </a:xfrm>
          <a:prstGeom prst="rect">
            <a:avLst/>
          </a:prstGeom>
        </p:spPr>
      </p:pic>
      <p:sp>
        <p:nvSpPr>
          <p:cNvPr id="25" name="text 1"/>
          <p:cNvSpPr txBox="1"/>
          <p:nvPr/>
        </p:nvSpPr>
        <p:spPr>
          <a:xfrm>
            <a:off x="12587581" y="1112957"/>
            <a:ext cx="1760221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58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5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368" y="4062646"/>
            <a:ext cx="1693332" cy="952500"/>
          </a:xfrm>
          <a:prstGeom prst="rect">
            <a:avLst/>
          </a:prstGeom>
        </p:spPr>
      </p:pic>
      <p:pic>
        <p:nvPicPr>
          <p:cNvPr id="165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894" y="4035835"/>
            <a:ext cx="1005205" cy="1006122"/>
          </a:xfrm>
          <a:prstGeom prst="rect">
            <a:avLst/>
          </a:prstGeom>
        </p:spPr>
      </p:pic>
      <p:pic>
        <p:nvPicPr>
          <p:cNvPr id="165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368" y="3935646"/>
            <a:ext cx="1693332" cy="952500"/>
          </a:xfrm>
          <a:prstGeom prst="rect">
            <a:avLst/>
          </a:prstGeom>
        </p:spPr>
      </p:pic>
      <p:pic>
        <p:nvPicPr>
          <p:cNvPr id="165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894" y="3908835"/>
            <a:ext cx="1005205" cy="1006122"/>
          </a:xfrm>
          <a:prstGeom prst="rect">
            <a:avLst/>
          </a:prstGeom>
        </p:spPr>
      </p:pic>
      <p:pic>
        <p:nvPicPr>
          <p:cNvPr id="165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368" y="3808646"/>
            <a:ext cx="1693332" cy="952500"/>
          </a:xfrm>
          <a:prstGeom prst="rect">
            <a:avLst/>
          </a:prstGeom>
        </p:spPr>
      </p:pic>
      <p:pic>
        <p:nvPicPr>
          <p:cNvPr id="1659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894" y="3781835"/>
            <a:ext cx="1005205" cy="1006122"/>
          </a:xfrm>
          <a:prstGeom prst="rect">
            <a:avLst/>
          </a:prstGeom>
        </p:spPr>
      </p:pic>
      <p:sp>
        <p:nvSpPr>
          <p:cNvPr id="26" name="text 1"/>
          <p:cNvSpPr txBox="1"/>
          <p:nvPr/>
        </p:nvSpPr>
        <p:spPr>
          <a:xfrm>
            <a:off x="13885850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60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086" y="2257985"/>
            <a:ext cx="55282" cy="1174860"/>
          </a:xfrm>
          <a:prstGeom prst="rect">
            <a:avLst/>
          </a:prstGeom>
        </p:spPr>
      </p:pic>
      <p:pic>
        <p:nvPicPr>
          <p:cNvPr id="1661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144" y="3345913"/>
            <a:ext cx="259613" cy="226468"/>
          </a:xfrm>
          <a:prstGeom prst="rect">
            <a:avLst/>
          </a:prstGeom>
        </p:spPr>
      </p:pic>
      <p:pic>
        <p:nvPicPr>
          <p:cNvPr id="1662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204" y="2264076"/>
            <a:ext cx="2157292" cy="1225484"/>
          </a:xfrm>
          <a:prstGeom prst="rect">
            <a:avLst/>
          </a:prstGeom>
        </p:spPr>
      </p:pic>
      <p:pic>
        <p:nvPicPr>
          <p:cNvPr id="1663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970" y="3333199"/>
            <a:ext cx="261696" cy="236624"/>
          </a:xfrm>
          <a:prstGeom prst="rect">
            <a:avLst/>
          </a:prstGeom>
        </p:spPr>
      </p:pic>
      <p:pic>
        <p:nvPicPr>
          <p:cNvPr id="1664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927" y="2244470"/>
            <a:ext cx="2158175" cy="1231445"/>
          </a:xfrm>
          <a:prstGeom prst="rect">
            <a:avLst/>
          </a:prstGeom>
        </p:spPr>
      </p:pic>
      <p:pic>
        <p:nvPicPr>
          <p:cNvPr id="1665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7106" y="3302410"/>
            <a:ext cx="256349" cy="239333"/>
          </a:xfrm>
          <a:prstGeom prst="rect">
            <a:avLst/>
          </a:prstGeom>
        </p:spPr>
      </p:pic>
      <p:pic>
        <p:nvPicPr>
          <p:cNvPr id="1666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53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6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9" y="491596"/>
            <a:ext cx="4946028" cy="5578123"/>
          </a:xfrm>
          <a:prstGeom prst="rect">
            <a:avLst/>
          </a:prstGeom>
        </p:spPr>
      </p:pic>
      <p:pic>
        <p:nvPicPr>
          <p:cNvPr id="16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8" y="4062646"/>
            <a:ext cx="1693333" cy="952500"/>
          </a:xfrm>
          <a:prstGeom prst="rect">
            <a:avLst/>
          </a:prstGeom>
        </p:spPr>
      </p:pic>
      <p:pic>
        <p:nvPicPr>
          <p:cNvPr id="16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47" y="4035835"/>
            <a:ext cx="1005207" cy="1006122"/>
          </a:xfrm>
          <a:prstGeom prst="rect">
            <a:avLst/>
          </a:prstGeom>
        </p:spPr>
      </p:pic>
      <p:pic>
        <p:nvPicPr>
          <p:cNvPr id="16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" y="3935646"/>
            <a:ext cx="1693333" cy="952500"/>
          </a:xfrm>
          <a:prstGeom prst="rect">
            <a:avLst/>
          </a:prstGeom>
        </p:spPr>
      </p:pic>
      <p:pic>
        <p:nvPicPr>
          <p:cNvPr id="167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7" y="3908835"/>
            <a:ext cx="1005207" cy="1006122"/>
          </a:xfrm>
          <a:prstGeom prst="rect">
            <a:avLst/>
          </a:prstGeom>
        </p:spPr>
      </p:pic>
      <p:pic>
        <p:nvPicPr>
          <p:cNvPr id="167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8" y="3808646"/>
            <a:ext cx="1693333" cy="952500"/>
          </a:xfrm>
          <a:prstGeom prst="rect">
            <a:avLst/>
          </a:prstGeom>
        </p:spPr>
      </p:pic>
      <p:pic>
        <p:nvPicPr>
          <p:cNvPr id="167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7" y="3781835"/>
            <a:ext cx="1005207" cy="10061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00105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223495" y="185889"/>
            <a:ext cx="1029843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 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7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50" y="2257985"/>
            <a:ext cx="55275" cy="1174860"/>
          </a:xfrm>
          <a:prstGeom prst="rect">
            <a:avLst/>
          </a:prstGeom>
        </p:spPr>
      </p:pic>
      <p:pic>
        <p:nvPicPr>
          <p:cNvPr id="167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04" y="3345911"/>
            <a:ext cx="259607" cy="226469"/>
          </a:xfrm>
          <a:prstGeom prst="rect">
            <a:avLst/>
          </a:prstGeom>
        </p:spPr>
      </p:pic>
      <p:pic>
        <p:nvPicPr>
          <p:cNvPr id="167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91" y="517275"/>
            <a:ext cx="52682" cy="5530662"/>
          </a:xfrm>
          <a:prstGeom prst="rect">
            <a:avLst/>
          </a:prstGeom>
        </p:spPr>
      </p:pic>
      <p:pic>
        <p:nvPicPr>
          <p:cNvPr id="167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9" y="0"/>
            <a:ext cx="4462587" cy="5328766"/>
          </a:xfrm>
          <a:prstGeom prst="rect">
            <a:avLst/>
          </a:prstGeom>
        </p:spPr>
      </p:pic>
      <p:pic>
        <p:nvPicPr>
          <p:cNvPr id="1679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7" y="702021"/>
            <a:ext cx="4508569" cy="132905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65639" y="1112957"/>
            <a:ext cx="1760220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80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28" y="4062646"/>
            <a:ext cx="1693333" cy="952500"/>
          </a:xfrm>
          <a:prstGeom prst="rect">
            <a:avLst/>
          </a:prstGeom>
        </p:spPr>
      </p:pic>
      <p:pic>
        <p:nvPicPr>
          <p:cNvPr id="1681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47" y="4035835"/>
            <a:ext cx="1005209" cy="1006122"/>
          </a:xfrm>
          <a:prstGeom prst="rect">
            <a:avLst/>
          </a:prstGeom>
        </p:spPr>
      </p:pic>
      <p:pic>
        <p:nvPicPr>
          <p:cNvPr id="1682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28" y="3935646"/>
            <a:ext cx="1693333" cy="952500"/>
          </a:xfrm>
          <a:prstGeom prst="rect">
            <a:avLst/>
          </a:prstGeom>
        </p:spPr>
      </p:pic>
      <p:pic>
        <p:nvPicPr>
          <p:cNvPr id="1683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47" y="3908835"/>
            <a:ext cx="1005209" cy="1006122"/>
          </a:xfrm>
          <a:prstGeom prst="rect">
            <a:avLst/>
          </a:prstGeom>
        </p:spPr>
      </p:pic>
      <p:pic>
        <p:nvPicPr>
          <p:cNvPr id="1684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28" y="3808646"/>
            <a:ext cx="1693333" cy="952500"/>
          </a:xfrm>
          <a:prstGeom prst="rect">
            <a:avLst/>
          </a:prstGeom>
        </p:spPr>
      </p:pic>
      <p:pic>
        <p:nvPicPr>
          <p:cNvPr id="1685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7" y="3781835"/>
            <a:ext cx="1005209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263905" y="5188338"/>
            <a:ext cx="1627174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686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51" y="2257985"/>
            <a:ext cx="55274" cy="1174860"/>
          </a:xfrm>
          <a:prstGeom prst="rect">
            <a:avLst/>
          </a:prstGeom>
        </p:spPr>
      </p:pic>
      <p:pic>
        <p:nvPicPr>
          <p:cNvPr id="1687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04" y="3345913"/>
            <a:ext cx="259607" cy="226468"/>
          </a:xfrm>
          <a:prstGeom prst="rect">
            <a:avLst/>
          </a:prstGeom>
        </p:spPr>
      </p:pic>
      <p:pic>
        <p:nvPicPr>
          <p:cNvPr id="1688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62" y="2264076"/>
            <a:ext cx="2157289" cy="1225484"/>
          </a:xfrm>
          <a:prstGeom prst="rect">
            <a:avLst/>
          </a:prstGeom>
        </p:spPr>
      </p:pic>
      <p:pic>
        <p:nvPicPr>
          <p:cNvPr id="1689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28" y="3333199"/>
            <a:ext cx="261692" cy="236624"/>
          </a:xfrm>
          <a:prstGeom prst="rect">
            <a:avLst/>
          </a:prstGeom>
        </p:spPr>
      </p:pic>
      <p:pic>
        <p:nvPicPr>
          <p:cNvPr id="1690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85" y="2244470"/>
            <a:ext cx="2158170" cy="1231445"/>
          </a:xfrm>
          <a:prstGeom prst="rect">
            <a:avLst/>
          </a:prstGeom>
        </p:spPr>
      </p:pic>
      <p:pic>
        <p:nvPicPr>
          <p:cNvPr id="1691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66" y="3302410"/>
            <a:ext cx="256349" cy="239333"/>
          </a:xfrm>
          <a:prstGeom prst="rect">
            <a:avLst/>
          </a:prstGeom>
        </p:spPr>
      </p:pic>
      <p:pic>
        <p:nvPicPr>
          <p:cNvPr id="1692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693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694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695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696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697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698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699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700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701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945806" y="6455321"/>
            <a:ext cx="6507705" cy="5675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FF9300"/>
                </a:solidFill>
                <a:latin typeface="Arial"/>
                <a:cs typeface="Arial"/>
              </a:rPr>
              <a:t>[  Multi-Region  Failover  ]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702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006" y="491596"/>
            <a:ext cx="4946027" cy="5578123"/>
          </a:xfrm>
          <a:prstGeom prst="rect">
            <a:avLst/>
          </a:prstGeom>
        </p:spPr>
      </p:pic>
      <p:pic>
        <p:nvPicPr>
          <p:cNvPr id="1703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43" y="4062646"/>
            <a:ext cx="1693333" cy="952500"/>
          </a:xfrm>
          <a:prstGeom prst="rect">
            <a:avLst/>
          </a:prstGeom>
        </p:spPr>
      </p:pic>
      <p:pic>
        <p:nvPicPr>
          <p:cNvPr id="1704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664" y="4035835"/>
            <a:ext cx="1005212" cy="1006122"/>
          </a:xfrm>
          <a:prstGeom prst="rect">
            <a:avLst/>
          </a:prstGeom>
        </p:spPr>
      </p:pic>
      <p:pic>
        <p:nvPicPr>
          <p:cNvPr id="1705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143" y="3935646"/>
            <a:ext cx="1693333" cy="952500"/>
          </a:xfrm>
          <a:prstGeom prst="rect">
            <a:avLst/>
          </a:prstGeom>
        </p:spPr>
      </p:pic>
      <p:pic>
        <p:nvPicPr>
          <p:cNvPr id="1706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664" y="3908835"/>
            <a:ext cx="1005212" cy="1006122"/>
          </a:xfrm>
          <a:prstGeom prst="rect">
            <a:avLst/>
          </a:prstGeom>
        </p:spPr>
      </p:pic>
      <p:pic>
        <p:nvPicPr>
          <p:cNvPr id="1707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143" y="3808646"/>
            <a:ext cx="1693333" cy="952500"/>
          </a:xfrm>
          <a:prstGeom prst="rect">
            <a:avLst/>
          </a:prstGeom>
        </p:spPr>
      </p:pic>
      <p:pic>
        <p:nvPicPr>
          <p:cNvPr id="1708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664" y="3781835"/>
            <a:ext cx="1005206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1424621" y="5188338"/>
            <a:ext cx="162717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847100" y="185889"/>
            <a:ext cx="103075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 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09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67" y="2257985"/>
            <a:ext cx="55274" cy="1174860"/>
          </a:xfrm>
          <a:prstGeom prst="rect">
            <a:avLst/>
          </a:prstGeom>
        </p:spPr>
      </p:pic>
      <p:pic>
        <p:nvPicPr>
          <p:cNvPr id="1710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919" y="3345911"/>
            <a:ext cx="259609" cy="226469"/>
          </a:xfrm>
          <a:prstGeom prst="rect">
            <a:avLst/>
          </a:prstGeom>
        </p:spPr>
      </p:pic>
      <p:pic>
        <p:nvPicPr>
          <p:cNvPr id="1711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203" y="517275"/>
            <a:ext cx="52693" cy="5530662"/>
          </a:xfrm>
          <a:prstGeom prst="rect">
            <a:avLst/>
          </a:prstGeom>
        </p:spPr>
      </p:pic>
      <p:pic>
        <p:nvPicPr>
          <p:cNvPr id="1712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21" y="0"/>
            <a:ext cx="4462586" cy="5328766"/>
          </a:xfrm>
          <a:prstGeom prst="rect">
            <a:avLst/>
          </a:prstGeom>
        </p:spPr>
      </p:pic>
      <p:pic>
        <p:nvPicPr>
          <p:cNvPr id="1713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673" y="702021"/>
            <a:ext cx="4508564" cy="1329056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590156" y="1112957"/>
            <a:ext cx="1760221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1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14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946" y="4062646"/>
            <a:ext cx="1693332" cy="952500"/>
          </a:xfrm>
          <a:prstGeom prst="rect">
            <a:avLst/>
          </a:prstGeom>
        </p:spPr>
      </p:pic>
      <p:pic>
        <p:nvPicPr>
          <p:cNvPr id="1715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460" y="4035835"/>
            <a:ext cx="1005217" cy="1006122"/>
          </a:xfrm>
          <a:prstGeom prst="rect">
            <a:avLst/>
          </a:prstGeom>
        </p:spPr>
      </p:pic>
      <p:pic>
        <p:nvPicPr>
          <p:cNvPr id="1716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46" y="3935646"/>
            <a:ext cx="1693332" cy="952500"/>
          </a:xfrm>
          <a:prstGeom prst="rect">
            <a:avLst/>
          </a:prstGeom>
        </p:spPr>
      </p:pic>
      <p:pic>
        <p:nvPicPr>
          <p:cNvPr id="1717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60" y="3908835"/>
            <a:ext cx="1005217" cy="1006122"/>
          </a:xfrm>
          <a:prstGeom prst="rect">
            <a:avLst/>
          </a:prstGeom>
        </p:spPr>
      </p:pic>
      <p:pic>
        <p:nvPicPr>
          <p:cNvPr id="1718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946" y="3808646"/>
            <a:ext cx="1693332" cy="952500"/>
          </a:xfrm>
          <a:prstGeom prst="rect">
            <a:avLst/>
          </a:prstGeom>
        </p:spPr>
      </p:pic>
      <p:pic>
        <p:nvPicPr>
          <p:cNvPr id="1719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60" y="3781835"/>
            <a:ext cx="1005217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3888416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20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664" y="2257985"/>
            <a:ext cx="55282" cy="1174860"/>
          </a:xfrm>
          <a:prstGeom prst="rect">
            <a:avLst/>
          </a:prstGeom>
        </p:spPr>
      </p:pic>
      <p:pic>
        <p:nvPicPr>
          <p:cNvPr id="1721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722" y="3345913"/>
            <a:ext cx="259601" cy="226468"/>
          </a:xfrm>
          <a:prstGeom prst="rect">
            <a:avLst/>
          </a:prstGeom>
        </p:spPr>
      </p:pic>
      <p:pic>
        <p:nvPicPr>
          <p:cNvPr id="1722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79" y="2264076"/>
            <a:ext cx="2157295" cy="1225484"/>
          </a:xfrm>
          <a:prstGeom prst="rect">
            <a:avLst/>
          </a:prstGeom>
        </p:spPr>
      </p:pic>
      <p:pic>
        <p:nvPicPr>
          <p:cNvPr id="1723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548" y="3333199"/>
            <a:ext cx="261683" cy="236624"/>
          </a:xfrm>
          <a:prstGeom prst="rect">
            <a:avLst/>
          </a:prstGeom>
        </p:spPr>
      </p:pic>
      <p:pic>
        <p:nvPicPr>
          <p:cNvPr id="1724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502" y="2244470"/>
            <a:ext cx="2158166" cy="1231445"/>
          </a:xfrm>
          <a:prstGeom prst="rect">
            <a:avLst/>
          </a:prstGeom>
        </p:spPr>
      </p:pic>
      <p:pic>
        <p:nvPicPr>
          <p:cNvPr id="1725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682" y="3302410"/>
            <a:ext cx="256349" cy="239333"/>
          </a:xfrm>
          <a:prstGeom prst="rect">
            <a:avLst/>
          </a:prstGeom>
        </p:spPr>
      </p:pic>
      <p:pic>
        <p:nvPicPr>
          <p:cNvPr id="1726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76" y="968977"/>
            <a:ext cx="1233310" cy="52682"/>
          </a:xfrm>
          <a:prstGeom prst="rect">
            <a:avLst/>
          </a:prstGeom>
        </p:spPr>
      </p:pic>
      <p:pic>
        <p:nvPicPr>
          <p:cNvPr id="1727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588" y="857330"/>
            <a:ext cx="227125" cy="25956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806634" y="558256"/>
            <a:ext cx="91965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Primary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28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89" y="1663000"/>
            <a:ext cx="1240636" cy="52681"/>
          </a:xfrm>
          <a:prstGeom prst="rect">
            <a:avLst/>
          </a:prstGeom>
        </p:spPr>
      </p:pic>
      <p:pic>
        <p:nvPicPr>
          <p:cNvPr id="1729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5" y="1551352"/>
            <a:ext cx="227125" cy="25956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80014" y="1126244"/>
            <a:ext cx="772897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Health</a:t>
            </a:r>
            <a:endParaRPr sz="1800">
              <a:latin typeface="Arial"/>
              <a:cs typeface="Arial"/>
            </a:endParaRPr>
          </a:p>
          <a:p>
            <a:pPr marL="9487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Check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30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40" y="422047"/>
            <a:ext cx="1894520" cy="1892667"/>
          </a:xfrm>
          <a:prstGeom prst="rect">
            <a:avLst/>
          </a:prstGeom>
        </p:spPr>
      </p:pic>
      <p:pic>
        <p:nvPicPr>
          <p:cNvPr id="1731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90" y="469900"/>
            <a:ext cx="6350000" cy="6350000"/>
          </a:xfrm>
          <a:prstGeom prst="rect">
            <a:avLst/>
          </a:prstGeom>
        </p:spPr>
      </p:pic>
      <p:pic>
        <p:nvPicPr>
          <p:cNvPr id="1732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82" y="463550"/>
            <a:ext cx="1770110" cy="1760037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594295" y="801355"/>
            <a:ext cx="1150315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ROUTE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589533" y="1070403"/>
            <a:ext cx="1076935" cy="893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300" spc="10" dirty="0">
                <a:solidFill>
                  <a:srgbClr val="FEFFFF"/>
                </a:solidFill>
                <a:latin typeface="Arial"/>
                <a:cs typeface="Arial"/>
              </a:rPr>
              <a:t>53</a:t>
            </a:r>
            <a:endParaRPr sz="6300">
              <a:latin typeface="Arial"/>
              <a:cs typeface="Arial"/>
            </a:endParaRPr>
          </a:p>
        </p:txBody>
      </p:sp>
      <p:pic>
        <p:nvPicPr>
          <p:cNvPr id="1733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98" y="971632"/>
            <a:ext cx="1233312" cy="52681"/>
          </a:xfrm>
          <a:prstGeom prst="rect">
            <a:avLst/>
          </a:prstGeom>
        </p:spPr>
      </p:pic>
      <p:pic>
        <p:nvPicPr>
          <p:cNvPr id="1734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363" y="875457"/>
            <a:ext cx="227126" cy="259563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538730" y="558256"/>
            <a:ext cx="919658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Primary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35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964" y="1663000"/>
            <a:ext cx="1240637" cy="52681"/>
          </a:xfrm>
          <a:prstGeom prst="rect">
            <a:avLst/>
          </a:prstGeom>
        </p:spPr>
      </p:pic>
      <p:pic>
        <p:nvPicPr>
          <p:cNvPr id="1736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16" y="1566823"/>
            <a:ext cx="227126" cy="259565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9612110" y="1126244"/>
            <a:ext cx="772896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Health</a:t>
            </a:r>
            <a:endParaRPr sz="1800">
              <a:latin typeface="Arial"/>
              <a:cs typeface="Arial"/>
            </a:endParaRPr>
          </a:p>
          <a:p>
            <a:pPr marL="9487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Check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37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54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7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9" y="491596"/>
            <a:ext cx="4946028" cy="5578123"/>
          </a:xfrm>
          <a:prstGeom prst="rect">
            <a:avLst/>
          </a:prstGeom>
        </p:spPr>
      </p:pic>
      <p:pic>
        <p:nvPicPr>
          <p:cNvPr id="17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8" y="4062646"/>
            <a:ext cx="1693333" cy="952500"/>
          </a:xfrm>
          <a:prstGeom prst="rect">
            <a:avLst/>
          </a:prstGeom>
        </p:spPr>
      </p:pic>
      <p:pic>
        <p:nvPicPr>
          <p:cNvPr id="17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47" y="4035835"/>
            <a:ext cx="1005207" cy="1006122"/>
          </a:xfrm>
          <a:prstGeom prst="rect">
            <a:avLst/>
          </a:prstGeom>
        </p:spPr>
      </p:pic>
      <p:pic>
        <p:nvPicPr>
          <p:cNvPr id="174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" y="3935646"/>
            <a:ext cx="1693333" cy="952500"/>
          </a:xfrm>
          <a:prstGeom prst="rect">
            <a:avLst/>
          </a:prstGeom>
        </p:spPr>
      </p:pic>
      <p:pic>
        <p:nvPicPr>
          <p:cNvPr id="174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7" y="3908835"/>
            <a:ext cx="1005207" cy="1006122"/>
          </a:xfrm>
          <a:prstGeom prst="rect">
            <a:avLst/>
          </a:prstGeom>
        </p:spPr>
      </p:pic>
      <p:pic>
        <p:nvPicPr>
          <p:cNvPr id="174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8" y="3808646"/>
            <a:ext cx="1693333" cy="952500"/>
          </a:xfrm>
          <a:prstGeom prst="rect">
            <a:avLst/>
          </a:prstGeom>
        </p:spPr>
      </p:pic>
      <p:pic>
        <p:nvPicPr>
          <p:cNvPr id="174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7" y="3781835"/>
            <a:ext cx="1005207" cy="10061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00105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223495" y="185889"/>
            <a:ext cx="1029843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 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4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50" y="2257985"/>
            <a:ext cx="55275" cy="1174860"/>
          </a:xfrm>
          <a:prstGeom prst="rect">
            <a:avLst/>
          </a:prstGeom>
        </p:spPr>
      </p:pic>
      <p:pic>
        <p:nvPicPr>
          <p:cNvPr id="174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04" y="3345911"/>
            <a:ext cx="259607" cy="226469"/>
          </a:xfrm>
          <a:prstGeom prst="rect">
            <a:avLst/>
          </a:prstGeom>
        </p:spPr>
      </p:pic>
      <p:pic>
        <p:nvPicPr>
          <p:cNvPr id="174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91" y="517275"/>
            <a:ext cx="52682" cy="5530662"/>
          </a:xfrm>
          <a:prstGeom prst="rect">
            <a:avLst/>
          </a:prstGeom>
        </p:spPr>
      </p:pic>
      <p:pic>
        <p:nvPicPr>
          <p:cNvPr id="174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9" y="0"/>
            <a:ext cx="4462587" cy="5328766"/>
          </a:xfrm>
          <a:prstGeom prst="rect">
            <a:avLst/>
          </a:prstGeom>
        </p:spPr>
      </p:pic>
      <p:pic>
        <p:nvPicPr>
          <p:cNvPr id="175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7" y="702021"/>
            <a:ext cx="4508569" cy="132905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65639" y="1112957"/>
            <a:ext cx="1760220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5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28" y="4062646"/>
            <a:ext cx="1693333" cy="952500"/>
          </a:xfrm>
          <a:prstGeom prst="rect">
            <a:avLst/>
          </a:prstGeom>
        </p:spPr>
      </p:pic>
      <p:pic>
        <p:nvPicPr>
          <p:cNvPr id="175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47" y="4035835"/>
            <a:ext cx="1005209" cy="1006122"/>
          </a:xfrm>
          <a:prstGeom prst="rect">
            <a:avLst/>
          </a:prstGeom>
        </p:spPr>
      </p:pic>
      <p:pic>
        <p:nvPicPr>
          <p:cNvPr id="175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28" y="3935646"/>
            <a:ext cx="1693333" cy="952500"/>
          </a:xfrm>
          <a:prstGeom prst="rect">
            <a:avLst/>
          </a:prstGeom>
        </p:spPr>
      </p:pic>
      <p:pic>
        <p:nvPicPr>
          <p:cNvPr id="175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47" y="3908835"/>
            <a:ext cx="1005209" cy="1006122"/>
          </a:xfrm>
          <a:prstGeom prst="rect">
            <a:avLst/>
          </a:prstGeom>
        </p:spPr>
      </p:pic>
      <p:pic>
        <p:nvPicPr>
          <p:cNvPr id="175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28" y="3808646"/>
            <a:ext cx="1693333" cy="952500"/>
          </a:xfrm>
          <a:prstGeom prst="rect">
            <a:avLst/>
          </a:prstGeom>
        </p:spPr>
      </p:pic>
      <p:pic>
        <p:nvPicPr>
          <p:cNvPr id="1756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7" y="3781835"/>
            <a:ext cx="1005209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263905" y="5188338"/>
            <a:ext cx="1627174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57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51" y="2257985"/>
            <a:ext cx="55274" cy="1174860"/>
          </a:xfrm>
          <a:prstGeom prst="rect">
            <a:avLst/>
          </a:prstGeom>
        </p:spPr>
      </p:pic>
      <p:pic>
        <p:nvPicPr>
          <p:cNvPr id="1758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04" y="3345913"/>
            <a:ext cx="259607" cy="226468"/>
          </a:xfrm>
          <a:prstGeom prst="rect">
            <a:avLst/>
          </a:prstGeom>
        </p:spPr>
      </p:pic>
      <p:pic>
        <p:nvPicPr>
          <p:cNvPr id="1759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62" y="2264076"/>
            <a:ext cx="2157289" cy="1225484"/>
          </a:xfrm>
          <a:prstGeom prst="rect">
            <a:avLst/>
          </a:prstGeom>
        </p:spPr>
      </p:pic>
      <p:pic>
        <p:nvPicPr>
          <p:cNvPr id="1760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28" y="3333199"/>
            <a:ext cx="261692" cy="236624"/>
          </a:xfrm>
          <a:prstGeom prst="rect">
            <a:avLst/>
          </a:prstGeom>
        </p:spPr>
      </p:pic>
      <p:pic>
        <p:nvPicPr>
          <p:cNvPr id="1761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85" y="2244470"/>
            <a:ext cx="2158170" cy="1231445"/>
          </a:xfrm>
          <a:prstGeom prst="rect">
            <a:avLst/>
          </a:prstGeom>
        </p:spPr>
      </p:pic>
      <p:pic>
        <p:nvPicPr>
          <p:cNvPr id="1762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66" y="3302410"/>
            <a:ext cx="256349" cy="239333"/>
          </a:xfrm>
          <a:prstGeom prst="rect">
            <a:avLst/>
          </a:prstGeom>
        </p:spPr>
      </p:pic>
      <p:pic>
        <p:nvPicPr>
          <p:cNvPr id="1763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764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765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766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767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768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769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770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771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772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945806" y="6455321"/>
            <a:ext cx="6507705" cy="5675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FF9300"/>
                </a:solidFill>
                <a:latin typeface="Arial"/>
                <a:cs typeface="Arial"/>
              </a:rPr>
              <a:t>[  Multi-Region  Failover  ]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773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006" y="491596"/>
            <a:ext cx="4946027" cy="5578123"/>
          </a:xfrm>
          <a:prstGeom prst="rect">
            <a:avLst/>
          </a:prstGeom>
        </p:spPr>
      </p:pic>
      <p:pic>
        <p:nvPicPr>
          <p:cNvPr id="1774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143" y="4062646"/>
            <a:ext cx="1693333" cy="952500"/>
          </a:xfrm>
          <a:prstGeom prst="rect">
            <a:avLst/>
          </a:prstGeom>
        </p:spPr>
      </p:pic>
      <p:pic>
        <p:nvPicPr>
          <p:cNvPr id="1775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664" y="4035835"/>
            <a:ext cx="1005212" cy="1006122"/>
          </a:xfrm>
          <a:prstGeom prst="rect">
            <a:avLst/>
          </a:prstGeom>
        </p:spPr>
      </p:pic>
      <p:pic>
        <p:nvPicPr>
          <p:cNvPr id="1776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143" y="3935646"/>
            <a:ext cx="1693333" cy="952500"/>
          </a:xfrm>
          <a:prstGeom prst="rect">
            <a:avLst/>
          </a:prstGeom>
        </p:spPr>
      </p:pic>
      <p:pic>
        <p:nvPicPr>
          <p:cNvPr id="1777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664" y="3908835"/>
            <a:ext cx="1005212" cy="1006122"/>
          </a:xfrm>
          <a:prstGeom prst="rect">
            <a:avLst/>
          </a:prstGeom>
        </p:spPr>
      </p:pic>
      <p:pic>
        <p:nvPicPr>
          <p:cNvPr id="1778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143" y="3808646"/>
            <a:ext cx="1693333" cy="952500"/>
          </a:xfrm>
          <a:prstGeom prst="rect">
            <a:avLst/>
          </a:prstGeom>
        </p:spPr>
      </p:pic>
      <p:pic>
        <p:nvPicPr>
          <p:cNvPr id="1779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664" y="3781835"/>
            <a:ext cx="1005206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11424621" y="5188338"/>
            <a:ext cx="1627176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4847100" y="185889"/>
            <a:ext cx="103075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 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80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67" y="2257985"/>
            <a:ext cx="55274" cy="1174860"/>
          </a:xfrm>
          <a:prstGeom prst="rect">
            <a:avLst/>
          </a:prstGeom>
        </p:spPr>
      </p:pic>
      <p:pic>
        <p:nvPicPr>
          <p:cNvPr id="1781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919" y="3345911"/>
            <a:ext cx="259609" cy="226469"/>
          </a:xfrm>
          <a:prstGeom prst="rect">
            <a:avLst/>
          </a:prstGeom>
        </p:spPr>
      </p:pic>
      <p:pic>
        <p:nvPicPr>
          <p:cNvPr id="1782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203" y="517275"/>
            <a:ext cx="52693" cy="5530662"/>
          </a:xfrm>
          <a:prstGeom prst="rect">
            <a:avLst/>
          </a:prstGeom>
        </p:spPr>
      </p:pic>
      <p:pic>
        <p:nvPicPr>
          <p:cNvPr id="1783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21" y="0"/>
            <a:ext cx="4462586" cy="5328766"/>
          </a:xfrm>
          <a:prstGeom prst="rect">
            <a:avLst/>
          </a:prstGeom>
        </p:spPr>
      </p:pic>
      <p:pic>
        <p:nvPicPr>
          <p:cNvPr id="1784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673" y="702021"/>
            <a:ext cx="4508564" cy="1329056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2590156" y="1112957"/>
            <a:ext cx="1760221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1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85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946" y="4062646"/>
            <a:ext cx="1693332" cy="952500"/>
          </a:xfrm>
          <a:prstGeom prst="rect">
            <a:avLst/>
          </a:prstGeom>
        </p:spPr>
      </p:pic>
      <p:pic>
        <p:nvPicPr>
          <p:cNvPr id="1786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460" y="4035835"/>
            <a:ext cx="1005217" cy="1006122"/>
          </a:xfrm>
          <a:prstGeom prst="rect">
            <a:avLst/>
          </a:prstGeom>
        </p:spPr>
      </p:pic>
      <p:pic>
        <p:nvPicPr>
          <p:cNvPr id="1787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946" y="3935646"/>
            <a:ext cx="1693332" cy="952500"/>
          </a:xfrm>
          <a:prstGeom prst="rect">
            <a:avLst/>
          </a:prstGeom>
        </p:spPr>
      </p:pic>
      <p:pic>
        <p:nvPicPr>
          <p:cNvPr id="1788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460" y="3908835"/>
            <a:ext cx="1005217" cy="1006122"/>
          </a:xfrm>
          <a:prstGeom prst="rect">
            <a:avLst/>
          </a:prstGeom>
        </p:spPr>
      </p:pic>
      <p:pic>
        <p:nvPicPr>
          <p:cNvPr id="1789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946" y="3808646"/>
            <a:ext cx="1693332" cy="952500"/>
          </a:xfrm>
          <a:prstGeom prst="rect">
            <a:avLst/>
          </a:prstGeom>
        </p:spPr>
      </p:pic>
      <p:pic>
        <p:nvPicPr>
          <p:cNvPr id="1790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60" y="3781835"/>
            <a:ext cx="1005217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13888416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91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664" y="2257985"/>
            <a:ext cx="55282" cy="1174860"/>
          </a:xfrm>
          <a:prstGeom prst="rect">
            <a:avLst/>
          </a:prstGeom>
        </p:spPr>
      </p:pic>
      <p:pic>
        <p:nvPicPr>
          <p:cNvPr id="1792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722" y="3345913"/>
            <a:ext cx="259601" cy="226468"/>
          </a:xfrm>
          <a:prstGeom prst="rect">
            <a:avLst/>
          </a:prstGeom>
        </p:spPr>
      </p:pic>
      <p:pic>
        <p:nvPicPr>
          <p:cNvPr id="1793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79" y="2264076"/>
            <a:ext cx="2157295" cy="1225484"/>
          </a:xfrm>
          <a:prstGeom prst="rect">
            <a:avLst/>
          </a:prstGeom>
        </p:spPr>
      </p:pic>
      <p:pic>
        <p:nvPicPr>
          <p:cNvPr id="1794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548" y="3333199"/>
            <a:ext cx="261683" cy="236624"/>
          </a:xfrm>
          <a:prstGeom prst="rect">
            <a:avLst/>
          </a:prstGeom>
        </p:spPr>
      </p:pic>
      <p:pic>
        <p:nvPicPr>
          <p:cNvPr id="1795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502" y="2244470"/>
            <a:ext cx="2158166" cy="1231445"/>
          </a:xfrm>
          <a:prstGeom prst="rect">
            <a:avLst/>
          </a:prstGeom>
        </p:spPr>
      </p:pic>
      <p:pic>
        <p:nvPicPr>
          <p:cNvPr id="1796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682" y="3302410"/>
            <a:ext cx="256349" cy="239333"/>
          </a:xfrm>
          <a:prstGeom prst="rect">
            <a:avLst/>
          </a:prstGeom>
        </p:spPr>
      </p:pic>
      <p:pic>
        <p:nvPicPr>
          <p:cNvPr id="1797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76" y="968977"/>
            <a:ext cx="1233310" cy="52682"/>
          </a:xfrm>
          <a:prstGeom prst="rect">
            <a:avLst/>
          </a:prstGeom>
        </p:spPr>
      </p:pic>
      <p:pic>
        <p:nvPicPr>
          <p:cNvPr id="1798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588" y="857330"/>
            <a:ext cx="227125" cy="259564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806634" y="558256"/>
            <a:ext cx="919657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Primary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799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89" y="1663000"/>
            <a:ext cx="1240636" cy="52681"/>
          </a:xfrm>
          <a:prstGeom prst="rect">
            <a:avLst/>
          </a:prstGeom>
        </p:spPr>
      </p:pic>
      <p:pic>
        <p:nvPicPr>
          <p:cNvPr id="1800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5" y="1551352"/>
            <a:ext cx="227125" cy="259564"/>
          </a:xfrm>
          <a:prstGeom prst="rect">
            <a:avLst/>
          </a:prstGeom>
        </p:spPr>
      </p:pic>
      <p:sp>
        <p:nvSpPr>
          <p:cNvPr id="13" name="text 1"/>
          <p:cNvSpPr txBox="1"/>
          <p:nvPr/>
        </p:nvSpPr>
        <p:spPr>
          <a:xfrm>
            <a:off x="5880014" y="1126244"/>
            <a:ext cx="772897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Health</a:t>
            </a:r>
            <a:endParaRPr sz="1800">
              <a:latin typeface="Arial"/>
              <a:cs typeface="Arial"/>
            </a:endParaRPr>
          </a:p>
          <a:p>
            <a:pPr marL="9487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Check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01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40" y="422047"/>
            <a:ext cx="1894520" cy="1892667"/>
          </a:xfrm>
          <a:prstGeom prst="rect">
            <a:avLst/>
          </a:prstGeom>
        </p:spPr>
      </p:pic>
      <p:pic>
        <p:nvPicPr>
          <p:cNvPr id="1802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590" y="469900"/>
            <a:ext cx="6350000" cy="6350000"/>
          </a:xfrm>
          <a:prstGeom prst="rect">
            <a:avLst/>
          </a:prstGeom>
        </p:spPr>
      </p:pic>
      <p:pic>
        <p:nvPicPr>
          <p:cNvPr id="1803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82" y="463550"/>
            <a:ext cx="1770110" cy="1760037"/>
          </a:xfrm>
          <a:prstGeom prst="rect">
            <a:avLst/>
          </a:prstGeom>
        </p:spPr>
      </p:pic>
      <p:sp>
        <p:nvSpPr>
          <p:cNvPr id="14" name="text 1"/>
          <p:cNvSpPr txBox="1"/>
          <p:nvPr/>
        </p:nvSpPr>
        <p:spPr>
          <a:xfrm>
            <a:off x="7594295" y="801355"/>
            <a:ext cx="1150315" cy="3405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b="1" spc="10" dirty="0">
                <a:solidFill>
                  <a:srgbClr val="FEFFFF"/>
                </a:solidFill>
                <a:latin typeface="Arial"/>
                <a:cs typeface="Arial"/>
              </a:rPr>
              <a:t>ROUTE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589533" y="1070403"/>
            <a:ext cx="1076935" cy="8938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300" spc="10" dirty="0">
                <a:solidFill>
                  <a:srgbClr val="FEFFFF"/>
                </a:solidFill>
                <a:latin typeface="Arial"/>
                <a:cs typeface="Arial"/>
              </a:rPr>
              <a:t>53</a:t>
            </a:r>
            <a:endParaRPr sz="6300">
              <a:latin typeface="Arial"/>
              <a:cs typeface="Arial"/>
            </a:endParaRPr>
          </a:p>
        </p:txBody>
      </p:sp>
      <p:pic>
        <p:nvPicPr>
          <p:cNvPr id="1804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099" y="971632"/>
            <a:ext cx="1211772" cy="52681"/>
          </a:xfrm>
          <a:prstGeom prst="rect">
            <a:avLst/>
          </a:prstGeom>
        </p:spPr>
      </p:pic>
      <p:sp>
        <p:nvSpPr>
          <p:cNvPr id="16" name="text 1"/>
          <p:cNvSpPr txBox="1"/>
          <p:nvPr/>
        </p:nvSpPr>
        <p:spPr>
          <a:xfrm>
            <a:off x="9538730" y="558256"/>
            <a:ext cx="919658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Primary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05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099" y="1663000"/>
            <a:ext cx="1211772" cy="52681"/>
          </a:xfrm>
          <a:prstGeom prst="rect">
            <a:avLst/>
          </a:prstGeom>
        </p:spPr>
      </p:pic>
      <p:sp>
        <p:nvSpPr>
          <p:cNvPr id="17" name="text 1"/>
          <p:cNvSpPr txBox="1"/>
          <p:nvPr/>
        </p:nvSpPr>
        <p:spPr>
          <a:xfrm>
            <a:off x="9612110" y="1126244"/>
            <a:ext cx="772896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Health</a:t>
            </a:r>
            <a:endParaRPr sz="1800">
              <a:latin typeface="Arial"/>
              <a:cs typeface="Arial"/>
            </a:endParaRPr>
          </a:p>
          <a:p>
            <a:pPr marL="9487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Check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10490542" y="1494998"/>
            <a:ext cx="438506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EB5C56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0490542" y="794624"/>
            <a:ext cx="438506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A6AAA8"/>
                </a:solidFill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783567" y="3375516"/>
            <a:ext cx="4747801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HEALTH  CHECK  FAILS  AND</a:t>
            </a:r>
            <a:endParaRPr sz="2500">
              <a:latin typeface="Arial"/>
              <a:cs typeface="Arial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783567" y="3858116"/>
            <a:ext cx="4299650" cy="354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FEFFFF"/>
                </a:solidFill>
                <a:latin typeface="Arial"/>
                <a:cs typeface="Arial"/>
              </a:rPr>
              <a:t>TRAFFIC  SHIFTS  AWAY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806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02" y="1988947"/>
            <a:ext cx="1808390" cy="1247754"/>
          </a:xfrm>
          <a:prstGeom prst="rect">
            <a:avLst/>
          </a:prstGeom>
        </p:spPr>
      </p:pic>
      <p:pic>
        <p:nvPicPr>
          <p:cNvPr id="1807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52" y="1861393"/>
            <a:ext cx="397588" cy="290291"/>
          </a:xfrm>
          <a:prstGeom prst="rect">
            <a:avLst/>
          </a:prstGeom>
        </p:spPr>
      </p:pic>
      <p:pic>
        <p:nvPicPr>
          <p:cNvPr id="1808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55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8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9" y="491596"/>
            <a:ext cx="4946028" cy="5578123"/>
          </a:xfrm>
          <a:prstGeom prst="rect">
            <a:avLst/>
          </a:prstGeom>
        </p:spPr>
      </p:pic>
      <p:pic>
        <p:nvPicPr>
          <p:cNvPr id="18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8" y="4062646"/>
            <a:ext cx="1693333" cy="952500"/>
          </a:xfrm>
          <a:prstGeom prst="rect">
            <a:avLst/>
          </a:prstGeom>
        </p:spPr>
      </p:pic>
      <p:pic>
        <p:nvPicPr>
          <p:cNvPr id="18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47" y="4035835"/>
            <a:ext cx="1005207" cy="1006122"/>
          </a:xfrm>
          <a:prstGeom prst="rect">
            <a:avLst/>
          </a:prstGeom>
        </p:spPr>
      </p:pic>
      <p:pic>
        <p:nvPicPr>
          <p:cNvPr id="18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" y="3935646"/>
            <a:ext cx="1693333" cy="952500"/>
          </a:xfrm>
          <a:prstGeom prst="rect">
            <a:avLst/>
          </a:prstGeom>
        </p:spPr>
      </p:pic>
      <p:pic>
        <p:nvPicPr>
          <p:cNvPr id="18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47" y="3908835"/>
            <a:ext cx="1005207" cy="1006122"/>
          </a:xfrm>
          <a:prstGeom prst="rect">
            <a:avLst/>
          </a:prstGeom>
        </p:spPr>
      </p:pic>
      <p:pic>
        <p:nvPicPr>
          <p:cNvPr id="181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8" y="3808646"/>
            <a:ext cx="1693333" cy="952500"/>
          </a:xfrm>
          <a:prstGeom prst="rect">
            <a:avLst/>
          </a:prstGeom>
        </p:spPr>
      </p:pic>
      <p:pic>
        <p:nvPicPr>
          <p:cNvPr id="181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7" y="3781835"/>
            <a:ext cx="1005207" cy="100612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800105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223495" y="185889"/>
            <a:ext cx="1029843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 1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17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50" y="2257985"/>
            <a:ext cx="55275" cy="1174860"/>
          </a:xfrm>
          <a:prstGeom prst="rect">
            <a:avLst/>
          </a:prstGeom>
        </p:spPr>
      </p:pic>
      <p:pic>
        <p:nvPicPr>
          <p:cNvPr id="1818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04" y="3345911"/>
            <a:ext cx="259607" cy="226469"/>
          </a:xfrm>
          <a:prstGeom prst="rect">
            <a:avLst/>
          </a:prstGeom>
        </p:spPr>
      </p:pic>
      <p:pic>
        <p:nvPicPr>
          <p:cNvPr id="1819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91" y="517275"/>
            <a:ext cx="52682" cy="5530662"/>
          </a:xfrm>
          <a:prstGeom prst="rect">
            <a:avLst/>
          </a:prstGeom>
        </p:spPr>
      </p:pic>
      <p:pic>
        <p:nvPicPr>
          <p:cNvPr id="1820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9" y="0"/>
            <a:ext cx="4462587" cy="5328766"/>
          </a:xfrm>
          <a:prstGeom prst="rect">
            <a:avLst/>
          </a:prstGeom>
        </p:spPr>
      </p:pic>
      <p:pic>
        <p:nvPicPr>
          <p:cNvPr id="1821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7" y="702021"/>
            <a:ext cx="4508569" cy="1329056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965639" y="1112957"/>
            <a:ext cx="1760220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22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28" y="4062646"/>
            <a:ext cx="1693333" cy="952500"/>
          </a:xfrm>
          <a:prstGeom prst="rect">
            <a:avLst/>
          </a:prstGeom>
        </p:spPr>
      </p:pic>
      <p:pic>
        <p:nvPicPr>
          <p:cNvPr id="1823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47" y="4035835"/>
            <a:ext cx="1005209" cy="1006122"/>
          </a:xfrm>
          <a:prstGeom prst="rect">
            <a:avLst/>
          </a:prstGeom>
        </p:spPr>
      </p:pic>
      <p:pic>
        <p:nvPicPr>
          <p:cNvPr id="1824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28" y="3935646"/>
            <a:ext cx="1693333" cy="952500"/>
          </a:xfrm>
          <a:prstGeom prst="rect">
            <a:avLst/>
          </a:prstGeom>
        </p:spPr>
      </p:pic>
      <p:pic>
        <p:nvPicPr>
          <p:cNvPr id="1825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47" y="3908835"/>
            <a:ext cx="1005209" cy="1006122"/>
          </a:xfrm>
          <a:prstGeom prst="rect">
            <a:avLst/>
          </a:prstGeom>
        </p:spPr>
      </p:pic>
      <p:pic>
        <p:nvPicPr>
          <p:cNvPr id="1826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28" y="3808646"/>
            <a:ext cx="1693333" cy="952500"/>
          </a:xfrm>
          <a:prstGeom prst="rect">
            <a:avLst/>
          </a:prstGeom>
        </p:spPr>
      </p:pic>
      <p:pic>
        <p:nvPicPr>
          <p:cNvPr id="1827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7" y="3781835"/>
            <a:ext cx="1005209" cy="1006122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3263905" y="5188338"/>
            <a:ext cx="1627174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28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51" y="2257985"/>
            <a:ext cx="55274" cy="1174860"/>
          </a:xfrm>
          <a:prstGeom prst="rect">
            <a:avLst/>
          </a:prstGeom>
        </p:spPr>
      </p:pic>
      <p:pic>
        <p:nvPicPr>
          <p:cNvPr id="1829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04" y="3345913"/>
            <a:ext cx="259607" cy="226468"/>
          </a:xfrm>
          <a:prstGeom prst="rect">
            <a:avLst/>
          </a:prstGeom>
        </p:spPr>
      </p:pic>
      <p:pic>
        <p:nvPicPr>
          <p:cNvPr id="1830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62" y="2264076"/>
            <a:ext cx="2157289" cy="1225484"/>
          </a:xfrm>
          <a:prstGeom prst="rect">
            <a:avLst/>
          </a:prstGeom>
        </p:spPr>
      </p:pic>
      <p:pic>
        <p:nvPicPr>
          <p:cNvPr id="1831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28" y="3333199"/>
            <a:ext cx="261692" cy="236624"/>
          </a:xfrm>
          <a:prstGeom prst="rect">
            <a:avLst/>
          </a:prstGeom>
        </p:spPr>
      </p:pic>
      <p:pic>
        <p:nvPicPr>
          <p:cNvPr id="1832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85" y="2244470"/>
            <a:ext cx="2158170" cy="1231445"/>
          </a:xfrm>
          <a:prstGeom prst="rect">
            <a:avLst/>
          </a:prstGeom>
        </p:spPr>
      </p:pic>
      <p:pic>
        <p:nvPicPr>
          <p:cNvPr id="1833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66" y="3302410"/>
            <a:ext cx="256349" cy="239333"/>
          </a:xfrm>
          <a:prstGeom prst="rect">
            <a:avLst/>
          </a:prstGeom>
        </p:spPr>
      </p:pic>
      <p:pic>
        <p:nvPicPr>
          <p:cNvPr id="1834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835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836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837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838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839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840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841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842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843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4332014" y="6455321"/>
            <a:ext cx="7735517" cy="5675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FF9300"/>
                </a:solidFill>
                <a:latin typeface="Arial"/>
                <a:cs typeface="Arial"/>
              </a:rPr>
              <a:t>[  Multi-Region  &amp;  S3  Failover  ]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844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986" y="491596"/>
            <a:ext cx="4946028" cy="5578123"/>
          </a:xfrm>
          <a:prstGeom prst="rect">
            <a:avLst/>
          </a:prstGeom>
        </p:spPr>
      </p:pic>
      <p:pic>
        <p:nvPicPr>
          <p:cNvPr id="1845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24" y="4062646"/>
            <a:ext cx="1693332" cy="952500"/>
          </a:xfrm>
          <a:prstGeom prst="rect">
            <a:avLst/>
          </a:prstGeom>
        </p:spPr>
      </p:pic>
      <p:pic>
        <p:nvPicPr>
          <p:cNvPr id="1846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45" y="4035835"/>
            <a:ext cx="1005207" cy="1006122"/>
          </a:xfrm>
          <a:prstGeom prst="rect">
            <a:avLst/>
          </a:prstGeom>
        </p:spPr>
      </p:pic>
      <p:pic>
        <p:nvPicPr>
          <p:cNvPr id="1847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24" y="3935646"/>
            <a:ext cx="1693332" cy="952500"/>
          </a:xfrm>
          <a:prstGeom prst="rect">
            <a:avLst/>
          </a:prstGeom>
        </p:spPr>
      </p:pic>
      <p:pic>
        <p:nvPicPr>
          <p:cNvPr id="1848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45" y="3908835"/>
            <a:ext cx="1005207" cy="1006122"/>
          </a:xfrm>
          <a:prstGeom prst="rect">
            <a:avLst/>
          </a:prstGeom>
        </p:spPr>
      </p:pic>
      <p:pic>
        <p:nvPicPr>
          <p:cNvPr id="1849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24" y="3808646"/>
            <a:ext cx="1693332" cy="952500"/>
          </a:xfrm>
          <a:prstGeom prst="rect">
            <a:avLst/>
          </a:prstGeom>
        </p:spPr>
      </p:pic>
      <p:pic>
        <p:nvPicPr>
          <p:cNvPr id="1850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45" y="3781835"/>
            <a:ext cx="1005207" cy="1006122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113602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536078" y="185889"/>
            <a:ext cx="1030758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Region 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51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47" y="2257985"/>
            <a:ext cx="55276" cy="1174860"/>
          </a:xfrm>
          <a:prstGeom prst="rect">
            <a:avLst/>
          </a:prstGeom>
        </p:spPr>
      </p:pic>
      <p:pic>
        <p:nvPicPr>
          <p:cNvPr id="1852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900" y="3345911"/>
            <a:ext cx="259608" cy="226469"/>
          </a:xfrm>
          <a:prstGeom prst="rect">
            <a:avLst/>
          </a:prstGeom>
        </p:spPr>
      </p:pic>
      <p:pic>
        <p:nvPicPr>
          <p:cNvPr id="1853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189" y="517275"/>
            <a:ext cx="52680" cy="5530662"/>
          </a:xfrm>
          <a:prstGeom prst="rect">
            <a:avLst/>
          </a:prstGeom>
        </p:spPr>
      </p:pic>
      <p:pic>
        <p:nvPicPr>
          <p:cNvPr id="1854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06" y="0"/>
            <a:ext cx="4462586" cy="5328766"/>
          </a:xfrm>
          <a:prstGeom prst="rect">
            <a:avLst/>
          </a:prstGeom>
        </p:spPr>
      </p:pic>
      <p:pic>
        <p:nvPicPr>
          <p:cNvPr id="1855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53" y="702021"/>
            <a:ext cx="4508568" cy="1329056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7279135" y="1112957"/>
            <a:ext cx="1760219" cy="5347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84061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Elastic 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Load Balancing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56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26" y="4062646"/>
            <a:ext cx="1693333" cy="952500"/>
          </a:xfrm>
          <a:prstGeom prst="rect">
            <a:avLst/>
          </a:prstGeom>
        </p:spPr>
      </p:pic>
      <p:pic>
        <p:nvPicPr>
          <p:cNvPr id="1857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45" y="4035835"/>
            <a:ext cx="1005208" cy="1006122"/>
          </a:xfrm>
          <a:prstGeom prst="rect">
            <a:avLst/>
          </a:prstGeom>
        </p:spPr>
      </p:pic>
      <p:pic>
        <p:nvPicPr>
          <p:cNvPr id="1858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26" y="3935646"/>
            <a:ext cx="1693333" cy="952500"/>
          </a:xfrm>
          <a:prstGeom prst="rect">
            <a:avLst/>
          </a:prstGeom>
        </p:spPr>
      </p:pic>
      <p:pic>
        <p:nvPicPr>
          <p:cNvPr id="1859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45" y="3908835"/>
            <a:ext cx="1005208" cy="1006122"/>
          </a:xfrm>
          <a:prstGeom prst="rect">
            <a:avLst/>
          </a:prstGeom>
        </p:spPr>
      </p:pic>
      <p:pic>
        <p:nvPicPr>
          <p:cNvPr id="1860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25" y="3808646"/>
            <a:ext cx="1693333" cy="952500"/>
          </a:xfrm>
          <a:prstGeom prst="rect">
            <a:avLst/>
          </a:prstGeom>
        </p:spPr>
      </p:pic>
      <p:pic>
        <p:nvPicPr>
          <p:cNvPr id="1861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45" y="3781835"/>
            <a:ext cx="1005208" cy="1006122"/>
          </a:xfrm>
          <a:prstGeom prst="rect">
            <a:avLst/>
          </a:prstGeom>
        </p:spPr>
      </p:pic>
      <p:sp>
        <p:nvSpPr>
          <p:cNvPr id="11" name="text 1"/>
          <p:cNvSpPr txBox="1"/>
          <p:nvPr/>
        </p:nvSpPr>
        <p:spPr>
          <a:xfrm>
            <a:off x="8577402" y="5188338"/>
            <a:ext cx="1627175" cy="255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EFFFF"/>
                </a:solidFill>
                <a:latin typeface="Arial"/>
                <a:cs typeface="Arial"/>
              </a:rPr>
              <a:t>EC2 Instances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62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648" y="2257985"/>
            <a:ext cx="55275" cy="1174860"/>
          </a:xfrm>
          <a:prstGeom prst="rect">
            <a:avLst/>
          </a:prstGeom>
        </p:spPr>
      </p:pic>
      <p:pic>
        <p:nvPicPr>
          <p:cNvPr id="1863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700" y="3345913"/>
            <a:ext cx="259608" cy="226468"/>
          </a:xfrm>
          <a:prstGeom prst="rect">
            <a:avLst/>
          </a:prstGeom>
        </p:spPr>
      </p:pic>
      <p:pic>
        <p:nvPicPr>
          <p:cNvPr id="1864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60" y="2264076"/>
            <a:ext cx="2157289" cy="1225484"/>
          </a:xfrm>
          <a:prstGeom prst="rect">
            <a:avLst/>
          </a:prstGeom>
        </p:spPr>
      </p:pic>
      <p:pic>
        <p:nvPicPr>
          <p:cNvPr id="1865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24" y="3333199"/>
            <a:ext cx="261694" cy="236624"/>
          </a:xfrm>
          <a:prstGeom prst="rect">
            <a:avLst/>
          </a:prstGeom>
        </p:spPr>
      </p:pic>
      <p:pic>
        <p:nvPicPr>
          <p:cNvPr id="1866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482" y="2244470"/>
            <a:ext cx="2158169" cy="1231445"/>
          </a:xfrm>
          <a:prstGeom prst="rect">
            <a:avLst/>
          </a:prstGeom>
        </p:spPr>
      </p:pic>
      <p:pic>
        <p:nvPicPr>
          <p:cNvPr id="1867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62" y="3302410"/>
            <a:ext cx="256349" cy="239333"/>
          </a:xfrm>
          <a:prstGeom prst="rect">
            <a:avLst/>
          </a:prstGeom>
        </p:spPr>
      </p:pic>
      <p:pic>
        <p:nvPicPr>
          <p:cNvPr id="1868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327" y="203138"/>
            <a:ext cx="1716721" cy="965654"/>
          </a:xfrm>
          <a:prstGeom prst="rect">
            <a:avLst/>
          </a:prstGeom>
        </p:spPr>
      </p:pic>
      <p:pic>
        <p:nvPicPr>
          <p:cNvPr id="1869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01" y="456602"/>
            <a:ext cx="1739370" cy="458729"/>
          </a:xfrm>
          <a:prstGeom prst="rect">
            <a:avLst/>
          </a:prstGeom>
        </p:spPr>
      </p:pic>
      <p:pic>
        <p:nvPicPr>
          <p:cNvPr id="1870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979" y="847884"/>
            <a:ext cx="2477207" cy="1393429"/>
          </a:xfrm>
          <a:prstGeom prst="rect">
            <a:avLst/>
          </a:prstGeom>
        </p:spPr>
      </p:pic>
      <p:pic>
        <p:nvPicPr>
          <p:cNvPr id="1871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088" y="838409"/>
            <a:ext cx="1721882" cy="1416299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13062838" y="1143936"/>
            <a:ext cx="939800" cy="7094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000" b="1" spc="10" dirty="0">
                <a:solidFill>
                  <a:srgbClr val="FEFFFF"/>
                </a:solidFill>
                <a:latin typeface="Arial"/>
                <a:cs typeface="Arial"/>
              </a:rPr>
              <a:t>S3</a:t>
            </a:r>
            <a:endParaRPr sz="5000">
              <a:latin typeface="Arial"/>
              <a:cs typeface="Arial"/>
            </a:endParaRPr>
          </a:p>
        </p:txBody>
      </p:sp>
      <p:pic>
        <p:nvPicPr>
          <p:cNvPr id="1872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398000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56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8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" y="6654747"/>
            <a:ext cx="16243293" cy="2426385"/>
          </a:xfrm>
          <a:prstGeom prst="rect">
            <a:avLst/>
          </a:prstGeom>
        </p:spPr>
      </p:pic>
      <p:pic>
        <p:nvPicPr>
          <p:cNvPr id="18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" y="6666170"/>
            <a:ext cx="2308091" cy="1777477"/>
          </a:xfrm>
          <a:prstGeom prst="rect">
            <a:avLst/>
          </a:prstGeom>
        </p:spPr>
      </p:pic>
      <p:pic>
        <p:nvPicPr>
          <p:cNvPr id="18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01" y="7426546"/>
            <a:ext cx="899810" cy="556154"/>
          </a:xfrm>
          <a:prstGeom prst="rect">
            <a:avLst/>
          </a:prstGeom>
        </p:spPr>
      </p:pic>
      <p:pic>
        <p:nvPicPr>
          <p:cNvPr id="18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28" y="7698552"/>
            <a:ext cx="2279823" cy="852628"/>
          </a:xfrm>
          <a:prstGeom prst="rect">
            <a:avLst/>
          </a:prstGeom>
        </p:spPr>
      </p:pic>
      <p:pic>
        <p:nvPicPr>
          <p:cNvPr id="18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10" y="8313616"/>
            <a:ext cx="1754201" cy="465708"/>
          </a:xfrm>
          <a:prstGeom prst="rect">
            <a:avLst/>
          </a:prstGeom>
        </p:spPr>
      </p:pic>
      <p:pic>
        <p:nvPicPr>
          <p:cNvPr id="18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43" y="7566025"/>
            <a:ext cx="2297779" cy="1268023"/>
          </a:xfrm>
          <a:prstGeom prst="rect">
            <a:avLst/>
          </a:prstGeom>
        </p:spPr>
      </p:pic>
      <p:pic>
        <p:nvPicPr>
          <p:cNvPr id="18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5" y="8510342"/>
            <a:ext cx="678562" cy="480061"/>
          </a:xfrm>
          <a:prstGeom prst="rect">
            <a:avLst/>
          </a:prstGeom>
        </p:spPr>
      </p:pic>
      <p:pic>
        <p:nvPicPr>
          <p:cNvPr id="188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50" y="8034147"/>
            <a:ext cx="1714340" cy="999941"/>
          </a:xfrm>
          <a:prstGeom prst="rect">
            <a:avLst/>
          </a:prstGeom>
        </p:spPr>
      </p:pic>
      <p:pic>
        <p:nvPicPr>
          <p:cNvPr id="188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410" y="7171927"/>
            <a:ext cx="1859621" cy="971777"/>
          </a:xfrm>
          <a:prstGeom prst="rect">
            <a:avLst/>
          </a:prstGeom>
        </p:spPr>
      </p:pic>
      <p:pic>
        <p:nvPicPr>
          <p:cNvPr id="18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611" y="6889425"/>
            <a:ext cx="2343886" cy="476908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040759" y="6208821"/>
            <a:ext cx="8342377" cy="8512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90" b="1" spc="10" dirty="0">
                <a:solidFill>
                  <a:srgbClr val="FF9300"/>
                </a:solidFill>
                <a:latin typeface="Arial"/>
                <a:cs typeface="Arial"/>
              </a:rPr>
              <a:t>[ Configuring DNS Failover ]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188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398000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251137" y="8630380"/>
            <a:ext cx="141224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FEFFF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45800" cy="9131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278171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1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48" y="3410789"/>
            <a:ext cx="2957703" cy="964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2736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19481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Instance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34" y="18416"/>
            <a:ext cx="96487" cy="911125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67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8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57" y="1524000"/>
            <a:ext cx="2959278" cy="50546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3929357" y="1829784"/>
            <a:ext cx="2717978" cy="4511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0" spc="10" dirty="0">
                <a:solidFill>
                  <a:srgbClr val="F38F18"/>
                </a:solidFill>
                <a:latin typeface="Arial"/>
                <a:cs typeface="Arial"/>
              </a:rPr>
              <a:t>3</a:t>
            </a:r>
            <a:endParaRPr sz="31800">
              <a:latin typeface="Arial"/>
              <a:cs typeface="Arial"/>
            </a:endParaRPr>
          </a:p>
        </p:txBody>
      </p:sp>
      <p:pic>
        <p:nvPicPr>
          <p:cNvPr id="18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16" y="2607817"/>
            <a:ext cx="4725923" cy="3064764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7454416" y="2444979"/>
            <a:ext cx="4674616" cy="313353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0" b="1" spc="10" dirty="0">
                <a:solidFill>
                  <a:srgbClr val="FEFFFF"/>
                </a:solidFill>
                <a:latin typeface="Arial"/>
                <a:cs typeface="Arial"/>
              </a:rPr>
              <a:t>Levels </a:t>
            </a:r>
            <a:endParaRPr sz="8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8000" b="1" spc="10" dirty="0">
                <a:solidFill>
                  <a:srgbClr val="FEFFFF"/>
                </a:solidFill>
                <a:latin typeface="Arial"/>
                <a:cs typeface="Arial"/>
              </a:rPr>
              <a:t>of </a:t>
            </a:r>
            <a:endParaRPr sz="8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799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700">
              <a:latin typeface="Arial"/>
              <a:cs typeface="Arial"/>
            </a:endParaRPr>
          </a:p>
        </p:txBody>
      </p:sp>
      <p:pic>
        <p:nvPicPr>
          <p:cNvPr id="18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29" y="2565254"/>
            <a:ext cx="96487" cy="3100482"/>
          </a:xfrm>
          <a:prstGeom prst="rect">
            <a:avLst/>
          </a:prstGeom>
        </p:spPr>
      </p:pic>
      <p:pic>
        <p:nvPicPr>
          <p:cNvPr id="18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68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8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45800" cy="9131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278171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1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8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48" y="3410789"/>
            <a:ext cx="2957703" cy="964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2736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19481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Instance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8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34" y="18416"/>
            <a:ext cx="96487" cy="9111256"/>
          </a:xfrm>
          <a:prstGeom prst="rect">
            <a:avLst/>
          </a:prstGeom>
        </p:spPr>
      </p:pic>
      <p:pic>
        <p:nvPicPr>
          <p:cNvPr id="18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68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8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45800" cy="9131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278171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1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8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48" y="3410789"/>
            <a:ext cx="2957703" cy="964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2736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19481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Instance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8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34" y="18416"/>
            <a:ext cx="96487" cy="9111256"/>
          </a:xfrm>
          <a:prstGeom prst="rect">
            <a:avLst/>
          </a:prstGeom>
        </p:spPr>
      </p:pic>
      <p:pic>
        <p:nvPicPr>
          <p:cNvPr id="18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567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700223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2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9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33" y="3410789"/>
            <a:ext cx="2957703" cy="964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152220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942594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Zonal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9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38" y="36109"/>
            <a:ext cx="96487" cy="9111255"/>
          </a:xfrm>
          <a:prstGeom prst="rect">
            <a:avLst/>
          </a:prstGeom>
        </p:spPr>
      </p:pic>
      <p:pic>
        <p:nvPicPr>
          <p:cNvPr id="19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2" name="object 72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09876" y="8630380"/>
            <a:ext cx="282602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FEFFFF"/>
                </a:solidFill>
                <a:latin typeface="Arial"/>
                <a:cs typeface="Arial"/>
              </a:rPr>
              <a:t>68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9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33" y="0"/>
            <a:ext cx="10841567" cy="9156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136245" y="1793864"/>
            <a:ext cx="85471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3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9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084" y="3471272"/>
            <a:ext cx="2957706" cy="964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586972" y="4096973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57378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Regional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9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45800" cy="91313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278171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1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9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48" y="3410789"/>
            <a:ext cx="2957703" cy="964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62736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19481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Instance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9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34" y="18416"/>
            <a:ext cx="96487" cy="9111256"/>
          </a:xfrm>
          <a:prstGeom prst="rect">
            <a:avLst/>
          </a:prstGeom>
        </p:spPr>
      </p:pic>
      <p:pic>
        <p:nvPicPr>
          <p:cNvPr id="19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567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700223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2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9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33" y="3410789"/>
            <a:ext cx="2957703" cy="9648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152220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942594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Zonal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9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38" y="36109"/>
            <a:ext cx="96487" cy="9111255"/>
          </a:xfrm>
          <a:prstGeom prst="rect">
            <a:avLst/>
          </a:prstGeom>
        </p:spPr>
      </p:pic>
      <p:pic>
        <p:nvPicPr>
          <p:cNvPr id="191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251137" y="8630380"/>
            <a:ext cx="141224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FEFFF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45800" cy="91313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2278171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1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48" y="3410789"/>
            <a:ext cx="2957703" cy="964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562736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19481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Instance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34" y="18416"/>
            <a:ext cx="96487" cy="9111256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567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7700223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2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4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33" y="3410789"/>
            <a:ext cx="2957703" cy="964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6152220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942594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Zonal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45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38" y="36109"/>
            <a:ext cx="96487" cy="9111255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251137" y="8630380"/>
            <a:ext cx="141224" cy="2837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FEFFF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33" y="0"/>
            <a:ext cx="10841567" cy="9156700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3136245" y="1793864"/>
            <a:ext cx="85471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3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084" y="3471272"/>
            <a:ext cx="2957706" cy="96487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11586972" y="4096973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57378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Regional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45800" cy="91313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2278171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1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48" y="3410789"/>
            <a:ext cx="2957703" cy="96487"/>
          </a:xfrm>
          <a:prstGeom prst="rect">
            <a:avLst/>
          </a:prstGeom>
        </p:spPr>
      </p:pic>
      <p:sp>
        <p:nvSpPr>
          <p:cNvPr id="6" name="text 1"/>
          <p:cNvSpPr txBox="1"/>
          <p:nvPr/>
        </p:nvSpPr>
        <p:spPr>
          <a:xfrm>
            <a:off x="562736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19481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Instance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34" y="18416"/>
            <a:ext cx="96487" cy="9111256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56700"/>
          </a:xfrm>
          <a:prstGeom prst="rect">
            <a:avLst/>
          </a:prstGeom>
        </p:spPr>
      </p:pic>
      <p:sp>
        <p:nvSpPr>
          <p:cNvPr id="7" name="text 1"/>
          <p:cNvSpPr txBox="1"/>
          <p:nvPr/>
        </p:nvSpPr>
        <p:spPr>
          <a:xfrm>
            <a:off x="7700223" y="1733382"/>
            <a:ext cx="857250" cy="14188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000" spc="10" dirty="0">
                <a:solidFill>
                  <a:srgbClr val="FEFFFF"/>
                </a:solidFill>
                <a:latin typeface="Arial"/>
                <a:cs typeface="Arial"/>
              </a:rPr>
              <a:t>2</a:t>
            </a:r>
            <a:endParaRPr sz="10000">
              <a:latin typeface="Arial"/>
              <a:cs typeface="Arial"/>
            </a:endParaRPr>
          </a:p>
        </p:txBody>
      </p:sp>
      <p:pic>
        <p:nvPicPr>
          <p:cNvPr id="15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33" y="3410789"/>
            <a:ext cx="2957703" cy="96487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6152220" y="4036490"/>
            <a:ext cx="4160520" cy="18759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942594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Zonal</a:t>
            </a:r>
            <a:endParaRPr sz="6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EFFFF"/>
                </a:solidFill>
                <a:latin typeface="Arial"/>
                <a:cs typeface="Arial"/>
              </a:rPr>
              <a:t>Availability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55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738" y="36109"/>
            <a:ext cx="96487" cy="9111255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-6350" y="-6350"/>
            <a:ext cx="16268700" cy="9156700"/>
          </a:xfrm>
          <a:custGeom>
            <a:avLst/>
            <a:gdLst/>
            <a:ahLst/>
            <a:cxnLst/>
            <a:rect l="l" t="t" r="r" b="b"/>
            <a:pathLst>
              <a:path w="16268700" h="9156700">
                <a:moveTo>
                  <a:pt x="6350" y="6350"/>
                </a:moveTo>
                <a:lnTo>
                  <a:pt x="6350" y="9150350"/>
                </a:lnTo>
                <a:lnTo>
                  <a:pt x="16262350" y="9150350"/>
                </a:lnTo>
                <a:lnTo>
                  <a:pt x="16262350" y="6350"/>
                </a:lnTo>
                <a:lnTo>
                  <a:pt x="6350" y="6350"/>
                </a:lnTo>
                <a:close/>
              </a:path>
            </a:pathLst>
          </a:custGeom>
          <a:ln w="12700">
            <a:solidFill>
              <a:srgbClr val="4B4B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8900" y="9191749"/>
            <a:ext cx="1960534" cy="1496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Arial"/>
                <a:cs typeface="Arial"/>
              </a:rPr>
              <a:t>Thursday,  November  21,  13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</TotalTime>
  <Words>2289</Words>
  <Application>Microsoft Office PowerPoint</Application>
  <PresentationFormat>Custom</PresentationFormat>
  <Paragraphs>803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satheesh</cp:lastModifiedBy>
  <cp:revision>6</cp:revision>
  <dcterms:created xsi:type="dcterms:W3CDTF">2016-02-08T22:27:54Z</dcterms:created>
  <dcterms:modified xsi:type="dcterms:W3CDTF">2016-02-25T17:36:02Z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2016-02-08T00:00:00Z</vt:filetime>
  </property>
  <property fmtid="{D5CDD505-2E9C-101B-9397-08002B2CF9AE}" pid="3" name="LastSaved">
    <vt:filetime>2016-02-08T00:00:00Z</vt:filetime>
  </property>
</Properties>
</file>